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notesSlides/notesSlide1.xml" ContentType="application/vnd.openxmlformats-officedocument.presentationml.notesSlide+xml"/>
  <Override PartName="/ppt/notesSlides/notesSlide4.xml" ContentType="application/vnd.openxmlformats-officedocument.presentationml.notesSlide+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customXml/itemProps2.xml" ContentType="application/vnd.openxmlformats-officedocument.customXmlProperties+xml"/>
  <Override PartName="/customXml/itemProps1.xml" ContentType="application/vnd.openxmlformats-officedocument.customXmlProperti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3"/>
  </p:sldMasterIdLst>
  <p:notesMasterIdLst>
    <p:notesMasterId r:id="rId18"/>
  </p:notesMasterIdLst>
  <p:sldIdLst>
    <p:sldId id="256" r:id="rId4"/>
    <p:sldId id="396" r:id="rId5"/>
    <p:sldId id="349" r:id="rId6"/>
    <p:sldId id="409" r:id="rId7"/>
    <p:sldId id="402" r:id="rId8"/>
    <p:sldId id="324" r:id="rId9"/>
    <p:sldId id="399" r:id="rId10"/>
    <p:sldId id="406" r:id="rId11"/>
    <p:sldId id="356" r:id="rId12"/>
    <p:sldId id="355" r:id="rId13"/>
    <p:sldId id="394" r:id="rId14"/>
    <p:sldId id="397" r:id="rId15"/>
    <p:sldId id="404" r:id="rId16"/>
    <p:sldId id="337" r:id="rId17"/>
  </p:sldIdLst>
  <p:sldSz cx="9144000" cy="5143500" type="screen16x9"/>
  <p:notesSz cx="7010400" cy="9223375"/>
  <p:defaultTextStyle>
    <a:defPPr>
      <a:defRPr lang="es-E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1C4C"/>
    <a:srgbClr val="1E3D8F"/>
    <a:srgbClr val="1C9583"/>
    <a:srgbClr val="14A58B"/>
    <a:srgbClr val="F6B335"/>
    <a:srgbClr val="1CA589"/>
    <a:srgbClr val="1464C1"/>
    <a:srgbClr val="92BF2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93D81CF-94F2-401A-BA57-92F5A7B2D0C5}" styleName="Estilo medio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38" autoAdjust="0"/>
    <p:restoredTop sz="94830" autoAdjust="0"/>
  </p:normalViewPr>
  <p:slideViewPr>
    <p:cSldViewPr snapToGrid="0" snapToObjects="1">
      <p:cViewPr>
        <p:scale>
          <a:sx n="94" d="100"/>
          <a:sy n="94" d="100"/>
        </p:scale>
        <p:origin x="-744" y="-156"/>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1.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customXml" Target="../customXml/item3.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7F7F5F98-10C5-432B-B498-BD8B491EA9E8}"/>
              </a:ext>
            </a:extLst>
          </p:cNvPr>
          <p:cNvSpPr>
            <a:spLocks noGrp="1"/>
          </p:cNvSpPr>
          <p:nvPr>
            <p:ph type="hdr" sz="quarter"/>
          </p:nvPr>
        </p:nvSpPr>
        <p:spPr>
          <a:xfrm>
            <a:off x="0" y="0"/>
            <a:ext cx="3038475" cy="46355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s-CL"/>
          </a:p>
        </p:txBody>
      </p:sp>
      <p:sp>
        <p:nvSpPr>
          <p:cNvPr id="3" name="Marcador de fecha 2">
            <a:extLst>
              <a:ext uri="{FF2B5EF4-FFF2-40B4-BE49-F238E27FC236}">
                <a16:creationId xmlns:a16="http://schemas.microsoft.com/office/drawing/2014/main" id="{33BB3407-058D-4DEF-B6CB-8F02F51F2B96}"/>
              </a:ext>
            </a:extLst>
          </p:cNvPr>
          <p:cNvSpPr>
            <a:spLocks noGrp="1"/>
          </p:cNvSpPr>
          <p:nvPr>
            <p:ph type="dt" idx="1"/>
          </p:nvPr>
        </p:nvSpPr>
        <p:spPr>
          <a:xfrm>
            <a:off x="3970338" y="0"/>
            <a:ext cx="3038475" cy="46355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itchFamily="34" charset="0"/>
              </a:defRPr>
            </a:lvl1pPr>
          </a:lstStyle>
          <a:p>
            <a:pPr>
              <a:defRPr/>
            </a:pPr>
            <a:fld id="{76ADCE03-1B3B-4E4D-9AC1-096BDA509D5F}" type="datetimeFigureOut">
              <a:rPr lang="es-CL" altLang="es-CL"/>
              <a:pPr>
                <a:defRPr/>
              </a:pPr>
              <a:t>26-05-2020</a:t>
            </a:fld>
            <a:endParaRPr lang="es-CL" altLang="es-CL"/>
          </a:p>
        </p:txBody>
      </p:sp>
      <p:sp>
        <p:nvSpPr>
          <p:cNvPr id="4" name="Marcador de imagen de diapositiva 3">
            <a:extLst>
              <a:ext uri="{FF2B5EF4-FFF2-40B4-BE49-F238E27FC236}">
                <a16:creationId xmlns:a16="http://schemas.microsoft.com/office/drawing/2014/main" id="{E388117B-7104-4B7B-A5E2-53F5A9EE02AF}"/>
              </a:ext>
            </a:extLst>
          </p:cNvPr>
          <p:cNvSpPr>
            <a:spLocks noGrp="1" noRot="1" noChangeAspect="1"/>
          </p:cNvSpPr>
          <p:nvPr>
            <p:ph type="sldImg" idx="2"/>
          </p:nvPr>
        </p:nvSpPr>
        <p:spPr>
          <a:xfrm>
            <a:off x="738188" y="1152525"/>
            <a:ext cx="5534025" cy="3113088"/>
          </a:xfrm>
          <a:prstGeom prst="rect">
            <a:avLst/>
          </a:prstGeom>
          <a:noFill/>
          <a:ln w="12700">
            <a:solidFill>
              <a:prstClr val="black"/>
            </a:solidFill>
          </a:ln>
        </p:spPr>
        <p:txBody>
          <a:bodyPr vert="horz" lIns="91440" tIns="45720" rIns="91440" bIns="45720" rtlCol="0" anchor="ctr"/>
          <a:lstStyle/>
          <a:p>
            <a:pPr lvl="0"/>
            <a:endParaRPr lang="es-CL" noProof="0"/>
          </a:p>
        </p:txBody>
      </p:sp>
      <p:sp>
        <p:nvSpPr>
          <p:cNvPr id="5" name="Marcador de notas 4">
            <a:extLst>
              <a:ext uri="{FF2B5EF4-FFF2-40B4-BE49-F238E27FC236}">
                <a16:creationId xmlns:a16="http://schemas.microsoft.com/office/drawing/2014/main" id="{BD283D6F-AD19-4ECE-92FE-1AD382E7C7BC}"/>
              </a:ext>
            </a:extLst>
          </p:cNvPr>
          <p:cNvSpPr>
            <a:spLocks noGrp="1"/>
          </p:cNvSpPr>
          <p:nvPr>
            <p:ph type="body" sz="quarter" idx="3"/>
          </p:nvPr>
        </p:nvSpPr>
        <p:spPr>
          <a:xfrm>
            <a:off x="701675" y="4438650"/>
            <a:ext cx="5607050" cy="3632200"/>
          </a:xfrm>
          <a:prstGeom prst="rect">
            <a:avLst/>
          </a:prstGeom>
        </p:spPr>
        <p:txBody>
          <a:bodyPr vert="horz" wrap="square" lIns="91440" tIns="45720" rIns="91440" bIns="45720" numCol="1" anchor="t" anchorCtr="0" compatLnSpc="1">
            <a:prstTxWarp prst="textNoShape">
              <a:avLst/>
            </a:prstTxWarp>
          </a:bodyPr>
          <a:lstStyle/>
          <a:p>
            <a:pPr lvl="0"/>
            <a:r>
              <a:rPr lang="es-ES" altLang="es-CL" noProof="0"/>
              <a:t>Haga clic para modificar el estilo de texto del patrón</a:t>
            </a:r>
          </a:p>
          <a:p>
            <a:pPr lvl="1"/>
            <a:r>
              <a:rPr lang="es-ES" altLang="es-CL" noProof="0"/>
              <a:t>Segundo nivel</a:t>
            </a:r>
          </a:p>
          <a:p>
            <a:pPr lvl="2"/>
            <a:r>
              <a:rPr lang="es-ES" altLang="es-CL" noProof="0"/>
              <a:t>Tercer nivel</a:t>
            </a:r>
          </a:p>
          <a:p>
            <a:pPr lvl="3"/>
            <a:r>
              <a:rPr lang="es-ES" altLang="es-CL" noProof="0"/>
              <a:t>Cuarto nivel</a:t>
            </a:r>
          </a:p>
          <a:p>
            <a:pPr lvl="4"/>
            <a:r>
              <a:rPr lang="es-ES" altLang="es-CL" noProof="0"/>
              <a:t>Quinto nivel</a:t>
            </a:r>
            <a:endParaRPr lang="es-CL" altLang="es-CL" noProof="0"/>
          </a:p>
        </p:txBody>
      </p:sp>
      <p:sp>
        <p:nvSpPr>
          <p:cNvPr id="6" name="Marcador de pie de página 5">
            <a:extLst>
              <a:ext uri="{FF2B5EF4-FFF2-40B4-BE49-F238E27FC236}">
                <a16:creationId xmlns:a16="http://schemas.microsoft.com/office/drawing/2014/main" id="{DC5854C4-213A-4D12-BD67-F1E4F275210D}"/>
              </a:ext>
            </a:extLst>
          </p:cNvPr>
          <p:cNvSpPr>
            <a:spLocks noGrp="1"/>
          </p:cNvSpPr>
          <p:nvPr>
            <p:ph type="ftr" sz="quarter" idx="4"/>
          </p:nvPr>
        </p:nvSpPr>
        <p:spPr>
          <a:xfrm>
            <a:off x="0" y="8759825"/>
            <a:ext cx="3038475" cy="46355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s-CL"/>
          </a:p>
        </p:txBody>
      </p:sp>
      <p:sp>
        <p:nvSpPr>
          <p:cNvPr id="7" name="Marcador de número de diapositiva 6">
            <a:extLst>
              <a:ext uri="{FF2B5EF4-FFF2-40B4-BE49-F238E27FC236}">
                <a16:creationId xmlns:a16="http://schemas.microsoft.com/office/drawing/2014/main" id="{B1D47337-54E9-4F55-A97A-1A42B6823A10}"/>
              </a:ext>
            </a:extLst>
          </p:cNvPr>
          <p:cNvSpPr>
            <a:spLocks noGrp="1"/>
          </p:cNvSpPr>
          <p:nvPr>
            <p:ph type="sldNum" sz="quarter" idx="5"/>
          </p:nvPr>
        </p:nvSpPr>
        <p:spPr>
          <a:xfrm>
            <a:off x="3970338" y="8759825"/>
            <a:ext cx="3038475" cy="46355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CE20CDB9-5C2B-4B86-9901-78431111E875}" type="slidenum">
              <a:rPr lang="es-CL" altLang="es-CL"/>
              <a:pPr/>
              <a:t>‹Nº›</a:t>
            </a:fld>
            <a:endParaRPr lang="es-CL" altLang="es-C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Marcador de imagen de diapositiva 1">
            <a:extLst>
              <a:ext uri="{FF2B5EF4-FFF2-40B4-BE49-F238E27FC236}">
                <a16:creationId xmlns:a16="http://schemas.microsoft.com/office/drawing/2014/main" id="{E0906738-F07B-4DAE-8D9A-6DB3CFE93A7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Marcador de notas 2">
            <a:extLst>
              <a:ext uri="{FF2B5EF4-FFF2-40B4-BE49-F238E27FC236}">
                <a16:creationId xmlns:a16="http://schemas.microsoft.com/office/drawing/2014/main" id="{F25A63E6-0C23-4387-B030-F5A612EA4D3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CL"/>
          </a:p>
        </p:txBody>
      </p:sp>
      <p:sp>
        <p:nvSpPr>
          <p:cNvPr id="17412" name="Marcador de número de diapositiva 3">
            <a:extLst>
              <a:ext uri="{FF2B5EF4-FFF2-40B4-BE49-F238E27FC236}">
                <a16:creationId xmlns:a16="http://schemas.microsoft.com/office/drawing/2014/main" id="{B792564C-B494-4EC7-B088-094FC67BDF6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13684473-3144-49FB-A03A-416A0E6E5FBA}" type="slidenum">
              <a:rPr lang="es-CL" altLang="es-CL"/>
              <a:pPr/>
              <a:t>6</a:t>
            </a:fld>
            <a:endParaRPr lang="es-CL" altLang="es-C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Marcador de imagen de diapositiva">
            <a:extLst>
              <a:ext uri="{FF2B5EF4-FFF2-40B4-BE49-F238E27FC236}">
                <a16:creationId xmlns:a16="http://schemas.microsoft.com/office/drawing/2014/main" id="{EDC15E4D-62BB-44EC-91CB-205AD294585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2 Marcador de notas">
            <a:extLst>
              <a:ext uri="{FF2B5EF4-FFF2-40B4-BE49-F238E27FC236}">
                <a16:creationId xmlns:a16="http://schemas.microsoft.com/office/drawing/2014/main" id="{D51DFDE6-CFC8-4D10-95C6-45806DBEF5E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L" altLang="es-ES"/>
          </a:p>
        </p:txBody>
      </p:sp>
      <p:sp>
        <p:nvSpPr>
          <p:cNvPr id="18436" name="3 Marcador de número de diapositiva">
            <a:extLst>
              <a:ext uri="{FF2B5EF4-FFF2-40B4-BE49-F238E27FC236}">
                <a16:creationId xmlns:a16="http://schemas.microsoft.com/office/drawing/2014/main" id="{84F2A1FE-180C-4128-8198-0D9821FEAE4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C1E8E705-BC99-4474-A0D7-50F2AAB32707}" type="slidenum">
              <a:rPr lang="es-CL" altLang="es-CL"/>
              <a:pPr/>
              <a:t>11</a:t>
            </a:fld>
            <a:endParaRPr lang="es-CL" altLang="es-C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Marcador de imagen de diapositiva 1">
            <a:extLst>
              <a:ext uri="{FF2B5EF4-FFF2-40B4-BE49-F238E27FC236}">
                <a16:creationId xmlns:a16="http://schemas.microsoft.com/office/drawing/2014/main" id="{E7274AF7-5E77-4FE6-AEB6-32214ED5EE4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Marcador de notas 2">
            <a:extLst>
              <a:ext uri="{FF2B5EF4-FFF2-40B4-BE49-F238E27FC236}">
                <a16:creationId xmlns:a16="http://schemas.microsoft.com/office/drawing/2014/main" id="{1453F26D-15DC-49D9-B53E-A5A7C2F1AD7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CL"/>
          </a:p>
        </p:txBody>
      </p:sp>
      <p:sp>
        <p:nvSpPr>
          <p:cNvPr id="19460" name="Marcador de número de diapositiva 3">
            <a:extLst>
              <a:ext uri="{FF2B5EF4-FFF2-40B4-BE49-F238E27FC236}">
                <a16:creationId xmlns:a16="http://schemas.microsoft.com/office/drawing/2014/main" id="{C1B3CEDD-080D-4329-9313-BCC0BC9A4C1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E49A39CC-8D12-4701-8964-42D7E8F74E49}" type="slidenum">
              <a:rPr lang="es-CL" altLang="es-CL"/>
              <a:pPr/>
              <a:t>12</a:t>
            </a:fld>
            <a:endParaRPr lang="es-CL" altLang="es-C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Marcador de imagen de diapositiva 1">
            <a:extLst>
              <a:ext uri="{FF2B5EF4-FFF2-40B4-BE49-F238E27FC236}">
                <a16:creationId xmlns:a16="http://schemas.microsoft.com/office/drawing/2014/main" id="{C00743C7-185A-459A-89F4-3EA1A5011FC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Marcador de notas 2">
            <a:extLst>
              <a:ext uri="{FF2B5EF4-FFF2-40B4-BE49-F238E27FC236}">
                <a16:creationId xmlns:a16="http://schemas.microsoft.com/office/drawing/2014/main" id="{6B7AB540-CE4B-44DD-BB56-766999D2E0E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CL"/>
          </a:p>
        </p:txBody>
      </p:sp>
      <p:sp>
        <p:nvSpPr>
          <p:cNvPr id="20484" name="Marcador de número de diapositiva 3">
            <a:extLst>
              <a:ext uri="{FF2B5EF4-FFF2-40B4-BE49-F238E27FC236}">
                <a16:creationId xmlns:a16="http://schemas.microsoft.com/office/drawing/2014/main" id="{5EFD308D-8EBE-4104-AF9C-886C61B2327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4FD55F95-935F-45AA-B506-CFB5A96BE738}" type="slidenum">
              <a:rPr lang="es-CL" altLang="es-CL"/>
              <a:pPr/>
              <a:t>13</a:t>
            </a:fld>
            <a:endParaRPr lang="es-CL" altLang="es-C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597820"/>
            <a:ext cx="7772400" cy="1102519"/>
          </a:xfrm>
        </p:spPr>
        <p:txBody>
          <a:bodyPr/>
          <a:lstStyle/>
          <a:p>
            <a:r>
              <a:rPr lang="es-ES_tradnl"/>
              <a:t>Clic para editar título</a:t>
            </a:r>
            <a:endParaRPr lang="es-ES"/>
          </a:p>
        </p:txBody>
      </p:sp>
      <p:sp>
        <p:nvSpPr>
          <p:cNvPr id="3" name="Subtítulo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a:extLst>
              <a:ext uri="{FF2B5EF4-FFF2-40B4-BE49-F238E27FC236}">
                <a16:creationId xmlns:a16="http://schemas.microsoft.com/office/drawing/2014/main" id="{BE418B43-39FB-4102-BC69-5E5650F7F5CB}"/>
              </a:ext>
            </a:extLst>
          </p:cNvPr>
          <p:cNvSpPr>
            <a:spLocks noGrp="1"/>
          </p:cNvSpPr>
          <p:nvPr>
            <p:ph type="dt" sz="half" idx="10"/>
          </p:nvPr>
        </p:nvSpPr>
        <p:spPr/>
        <p:txBody>
          <a:bodyPr/>
          <a:lstStyle>
            <a:lvl1pPr>
              <a:defRPr/>
            </a:lvl1pPr>
          </a:lstStyle>
          <a:p>
            <a:pPr>
              <a:defRPr/>
            </a:pPr>
            <a:fld id="{92B29A92-8D96-45C2-8FF3-73DEC970FC51}" type="datetimeFigureOut">
              <a:rPr lang="es-ES" altLang="es-CL"/>
              <a:pPr>
                <a:defRPr/>
              </a:pPr>
              <a:t>26/05/2020</a:t>
            </a:fld>
            <a:endParaRPr lang="es-ES" altLang="es-CL"/>
          </a:p>
        </p:txBody>
      </p:sp>
      <p:sp>
        <p:nvSpPr>
          <p:cNvPr id="5" name="Marcador de pie de página 4">
            <a:extLst>
              <a:ext uri="{FF2B5EF4-FFF2-40B4-BE49-F238E27FC236}">
                <a16:creationId xmlns:a16="http://schemas.microsoft.com/office/drawing/2014/main" id="{CF5C594A-5FC7-4DAE-9E2C-0D3EDDFDC7D8}"/>
              </a:ext>
            </a:extLst>
          </p:cNvPr>
          <p:cNvSpPr>
            <a:spLocks noGrp="1"/>
          </p:cNvSpPr>
          <p:nvPr>
            <p:ph type="ftr" sz="quarter" idx="11"/>
          </p:nvPr>
        </p:nvSpPr>
        <p:spPr/>
        <p:txBody>
          <a:bodyPr/>
          <a:lstStyle>
            <a:lvl1pPr>
              <a:defRPr/>
            </a:lvl1pPr>
          </a:lstStyle>
          <a:p>
            <a:pPr>
              <a:defRPr/>
            </a:pPr>
            <a:endParaRPr lang="es-ES"/>
          </a:p>
        </p:txBody>
      </p:sp>
      <p:sp>
        <p:nvSpPr>
          <p:cNvPr id="6" name="Marcador de número de diapositiva 5">
            <a:extLst>
              <a:ext uri="{FF2B5EF4-FFF2-40B4-BE49-F238E27FC236}">
                <a16:creationId xmlns:a16="http://schemas.microsoft.com/office/drawing/2014/main" id="{5F05C01F-DFE6-4ED2-8333-F19FEA933855}"/>
              </a:ext>
            </a:extLst>
          </p:cNvPr>
          <p:cNvSpPr>
            <a:spLocks noGrp="1"/>
          </p:cNvSpPr>
          <p:nvPr>
            <p:ph type="sldNum" sz="quarter" idx="12"/>
          </p:nvPr>
        </p:nvSpPr>
        <p:spPr/>
        <p:txBody>
          <a:bodyPr/>
          <a:lstStyle>
            <a:lvl1pPr>
              <a:defRPr/>
            </a:lvl1pPr>
          </a:lstStyle>
          <a:p>
            <a:fld id="{973D2DF9-064A-442A-80EB-2BCA747F9602}" type="slidenum">
              <a:rPr lang="es-ES" altLang="es-CL"/>
              <a:pPr/>
              <a:t>‹Nº›</a:t>
            </a:fld>
            <a:endParaRPr lang="es-ES" altLang="es-CL"/>
          </a:p>
        </p:txBody>
      </p:sp>
    </p:spTree>
    <p:extLst>
      <p:ext uri="{BB962C8B-B14F-4D97-AF65-F5344CB8AC3E}">
        <p14:creationId xmlns:p14="http://schemas.microsoft.com/office/powerpoint/2010/main" val="23279459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a:extLst>
              <a:ext uri="{FF2B5EF4-FFF2-40B4-BE49-F238E27FC236}">
                <a16:creationId xmlns:a16="http://schemas.microsoft.com/office/drawing/2014/main" id="{0AC71422-311A-4430-BA8D-6797030629BE}"/>
              </a:ext>
            </a:extLst>
          </p:cNvPr>
          <p:cNvSpPr>
            <a:spLocks noGrp="1"/>
          </p:cNvSpPr>
          <p:nvPr>
            <p:ph type="dt" sz="half" idx="10"/>
          </p:nvPr>
        </p:nvSpPr>
        <p:spPr/>
        <p:txBody>
          <a:bodyPr/>
          <a:lstStyle>
            <a:lvl1pPr>
              <a:defRPr/>
            </a:lvl1pPr>
          </a:lstStyle>
          <a:p>
            <a:pPr>
              <a:defRPr/>
            </a:pPr>
            <a:fld id="{9D83ED63-0FA0-4F11-B065-3F6298604CB1}" type="datetimeFigureOut">
              <a:rPr lang="es-ES" altLang="es-CL"/>
              <a:pPr>
                <a:defRPr/>
              </a:pPr>
              <a:t>26/05/2020</a:t>
            </a:fld>
            <a:endParaRPr lang="es-ES" altLang="es-CL"/>
          </a:p>
        </p:txBody>
      </p:sp>
      <p:sp>
        <p:nvSpPr>
          <p:cNvPr id="5" name="Marcador de pie de página 4">
            <a:extLst>
              <a:ext uri="{FF2B5EF4-FFF2-40B4-BE49-F238E27FC236}">
                <a16:creationId xmlns:a16="http://schemas.microsoft.com/office/drawing/2014/main" id="{C3AECCAF-5A15-4363-888E-20217A5A6686}"/>
              </a:ext>
            </a:extLst>
          </p:cNvPr>
          <p:cNvSpPr>
            <a:spLocks noGrp="1"/>
          </p:cNvSpPr>
          <p:nvPr>
            <p:ph type="ftr" sz="quarter" idx="11"/>
          </p:nvPr>
        </p:nvSpPr>
        <p:spPr/>
        <p:txBody>
          <a:bodyPr/>
          <a:lstStyle>
            <a:lvl1pPr>
              <a:defRPr/>
            </a:lvl1pPr>
          </a:lstStyle>
          <a:p>
            <a:pPr>
              <a:defRPr/>
            </a:pPr>
            <a:endParaRPr lang="es-ES"/>
          </a:p>
        </p:txBody>
      </p:sp>
      <p:sp>
        <p:nvSpPr>
          <p:cNvPr id="6" name="Marcador de número de diapositiva 5">
            <a:extLst>
              <a:ext uri="{FF2B5EF4-FFF2-40B4-BE49-F238E27FC236}">
                <a16:creationId xmlns:a16="http://schemas.microsoft.com/office/drawing/2014/main" id="{018BC618-BEE3-4389-AE42-C5474C5DF3CE}"/>
              </a:ext>
            </a:extLst>
          </p:cNvPr>
          <p:cNvSpPr>
            <a:spLocks noGrp="1"/>
          </p:cNvSpPr>
          <p:nvPr>
            <p:ph type="sldNum" sz="quarter" idx="12"/>
          </p:nvPr>
        </p:nvSpPr>
        <p:spPr/>
        <p:txBody>
          <a:bodyPr/>
          <a:lstStyle>
            <a:lvl1pPr>
              <a:defRPr/>
            </a:lvl1pPr>
          </a:lstStyle>
          <a:p>
            <a:fld id="{A903C07E-EC9B-49AF-A1F8-8AD1320A34F2}" type="slidenum">
              <a:rPr lang="es-ES" altLang="es-CL"/>
              <a:pPr/>
              <a:t>‹Nº›</a:t>
            </a:fld>
            <a:endParaRPr lang="es-ES" altLang="es-CL"/>
          </a:p>
        </p:txBody>
      </p:sp>
    </p:spTree>
    <p:extLst>
      <p:ext uri="{BB962C8B-B14F-4D97-AF65-F5344CB8AC3E}">
        <p14:creationId xmlns:p14="http://schemas.microsoft.com/office/powerpoint/2010/main" val="20199673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3305176"/>
            <a:ext cx="7772400" cy="1021556"/>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a:extLst>
              <a:ext uri="{FF2B5EF4-FFF2-40B4-BE49-F238E27FC236}">
                <a16:creationId xmlns:a16="http://schemas.microsoft.com/office/drawing/2014/main" id="{89807A5D-DC65-45F9-A363-EB7A82506FCF}"/>
              </a:ext>
            </a:extLst>
          </p:cNvPr>
          <p:cNvSpPr>
            <a:spLocks noGrp="1"/>
          </p:cNvSpPr>
          <p:nvPr>
            <p:ph type="dt" sz="half" idx="10"/>
          </p:nvPr>
        </p:nvSpPr>
        <p:spPr/>
        <p:txBody>
          <a:bodyPr/>
          <a:lstStyle>
            <a:lvl1pPr>
              <a:defRPr/>
            </a:lvl1pPr>
          </a:lstStyle>
          <a:p>
            <a:pPr>
              <a:defRPr/>
            </a:pPr>
            <a:fld id="{7531B4CE-39A9-4B86-925A-7B780A1D2DE8}" type="datetimeFigureOut">
              <a:rPr lang="es-ES" altLang="es-CL"/>
              <a:pPr>
                <a:defRPr/>
              </a:pPr>
              <a:t>26/05/2020</a:t>
            </a:fld>
            <a:endParaRPr lang="es-ES" altLang="es-CL"/>
          </a:p>
        </p:txBody>
      </p:sp>
      <p:sp>
        <p:nvSpPr>
          <p:cNvPr id="5" name="Marcador de pie de página 4">
            <a:extLst>
              <a:ext uri="{FF2B5EF4-FFF2-40B4-BE49-F238E27FC236}">
                <a16:creationId xmlns:a16="http://schemas.microsoft.com/office/drawing/2014/main" id="{D07764E0-05D4-4CF5-9935-C16D419B8223}"/>
              </a:ext>
            </a:extLst>
          </p:cNvPr>
          <p:cNvSpPr>
            <a:spLocks noGrp="1"/>
          </p:cNvSpPr>
          <p:nvPr>
            <p:ph type="ftr" sz="quarter" idx="11"/>
          </p:nvPr>
        </p:nvSpPr>
        <p:spPr/>
        <p:txBody>
          <a:bodyPr/>
          <a:lstStyle>
            <a:lvl1pPr>
              <a:defRPr/>
            </a:lvl1pPr>
          </a:lstStyle>
          <a:p>
            <a:pPr>
              <a:defRPr/>
            </a:pPr>
            <a:endParaRPr lang="es-ES"/>
          </a:p>
        </p:txBody>
      </p:sp>
      <p:sp>
        <p:nvSpPr>
          <p:cNvPr id="6" name="Marcador de número de diapositiva 5">
            <a:extLst>
              <a:ext uri="{FF2B5EF4-FFF2-40B4-BE49-F238E27FC236}">
                <a16:creationId xmlns:a16="http://schemas.microsoft.com/office/drawing/2014/main" id="{91E649D6-1640-4A96-8233-E6EC2879CAE5}"/>
              </a:ext>
            </a:extLst>
          </p:cNvPr>
          <p:cNvSpPr>
            <a:spLocks noGrp="1"/>
          </p:cNvSpPr>
          <p:nvPr>
            <p:ph type="sldNum" sz="quarter" idx="12"/>
          </p:nvPr>
        </p:nvSpPr>
        <p:spPr/>
        <p:txBody>
          <a:bodyPr/>
          <a:lstStyle>
            <a:lvl1pPr>
              <a:defRPr/>
            </a:lvl1pPr>
          </a:lstStyle>
          <a:p>
            <a:fld id="{3F53BF29-21AF-48D9-9C9E-FFF7679B8F15}" type="slidenum">
              <a:rPr lang="es-ES" altLang="es-CL"/>
              <a:pPr/>
              <a:t>‹Nº›</a:t>
            </a:fld>
            <a:endParaRPr lang="es-ES" altLang="es-CL"/>
          </a:p>
        </p:txBody>
      </p:sp>
    </p:spTree>
    <p:extLst>
      <p:ext uri="{BB962C8B-B14F-4D97-AF65-F5344CB8AC3E}">
        <p14:creationId xmlns:p14="http://schemas.microsoft.com/office/powerpoint/2010/main" val="2755538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900114"/>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900114"/>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a:extLst>
              <a:ext uri="{FF2B5EF4-FFF2-40B4-BE49-F238E27FC236}">
                <a16:creationId xmlns:a16="http://schemas.microsoft.com/office/drawing/2014/main" id="{99BCE188-67FB-4E05-A83E-A63E1315DFA8}"/>
              </a:ext>
            </a:extLst>
          </p:cNvPr>
          <p:cNvSpPr>
            <a:spLocks noGrp="1"/>
          </p:cNvSpPr>
          <p:nvPr>
            <p:ph type="dt" sz="half" idx="10"/>
          </p:nvPr>
        </p:nvSpPr>
        <p:spPr/>
        <p:txBody>
          <a:bodyPr/>
          <a:lstStyle>
            <a:lvl1pPr>
              <a:defRPr/>
            </a:lvl1pPr>
          </a:lstStyle>
          <a:p>
            <a:pPr>
              <a:defRPr/>
            </a:pPr>
            <a:fld id="{D218C725-D1F9-4563-908A-27C99390C8B5}" type="datetimeFigureOut">
              <a:rPr lang="es-ES" altLang="es-CL"/>
              <a:pPr>
                <a:defRPr/>
              </a:pPr>
              <a:t>26/05/2020</a:t>
            </a:fld>
            <a:endParaRPr lang="es-ES" altLang="es-CL"/>
          </a:p>
        </p:txBody>
      </p:sp>
      <p:sp>
        <p:nvSpPr>
          <p:cNvPr id="6" name="Marcador de pie de página 4">
            <a:extLst>
              <a:ext uri="{FF2B5EF4-FFF2-40B4-BE49-F238E27FC236}">
                <a16:creationId xmlns:a16="http://schemas.microsoft.com/office/drawing/2014/main" id="{9A4438CC-D485-4BA4-AFB6-5FC682B22508}"/>
              </a:ext>
            </a:extLst>
          </p:cNvPr>
          <p:cNvSpPr>
            <a:spLocks noGrp="1"/>
          </p:cNvSpPr>
          <p:nvPr>
            <p:ph type="ftr" sz="quarter" idx="11"/>
          </p:nvPr>
        </p:nvSpPr>
        <p:spPr/>
        <p:txBody>
          <a:bodyPr/>
          <a:lstStyle>
            <a:lvl1pPr>
              <a:defRPr/>
            </a:lvl1pPr>
          </a:lstStyle>
          <a:p>
            <a:pPr>
              <a:defRPr/>
            </a:pPr>
            <a:endParaRPr lang="es-ES"/>
          </a:p>
        </p:txBody>
      </p:sp>
      <p:sp>
        <p:nvSpPr>
          <p:cNvPr id="7" name="Marcador de número de diapositiva 5">
            <a:extLst>
              <a:ext uri="{FF2B5EF4-FFF2-40B4-BE49-F238E27FC236}">
                <a16:creationId xmlns:a16="http://schemas.microsoft.com/office/drawing/2014/main" id="{697723AA-1C0C-4210-8188-38CF06F5CD88}"/>
              </a:ext>
            </a:extLst>
          </p:cNvPr>
          <p:cNvSpPr>
            <a:spLocks noGrp="1"/>
          </p:cNvSpPr>
          <p:nvPr>
            <p:ph type="sldNum" sz="quarter" idx="12"/>
          </p:nvPr>
        </p:nvSpPr>
        <p:spPr/>
        <p:txBody>
          <a:bodyPr/>
          <a:lstStyle>
            <a:lvl1pPr>
              <a:defRPr/>
            </a:lvl1pPr>
          </a:lstStyle>
          <a:p>
            <a:fld id="{79F0EC7F-B5FF-4CB4-96EF-DE86011FD863}" type="slidenum">
              <a:rPr lang="es-ES" altLang="es-CL"/>
              <a:pPr/>
              <a:t>‹Nº›</a:t>
            </a:fld>
            <a:endParaRPr lang="es-ES" altLang="es-CL"/>
          </a:p>
        </p:txBody>
      </p:sp>
    </p:spTree>
    <p:extLst>
      <p:ext uri="{BB962C8B-B14F-4D97-AF65-F5344CB8AC3E}">
        <p14:creationId xmlns:p14="http://schemas.microsoft.com/office/powerpoint/2010/main" val="24348987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8"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8"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a:extLst>
              <a:ext uri="{FF2B5EF4-FFF2-40B4-BE49-F238E27FC236}">
                <a16:creationId xmlns:a16="http://schemas.microsoft.com/office/drawing/2014/main" id="{70DE78A2-C598-437E-8561-8A40458618FE}"/>
              </a:ext>
            </a:extLst>
          </p:cNvPr>
          <p:cNvSpPr>
            <a:spLocks noGrp="1"/>
          </p:cNvSpPr>
          <p:nvPr>
            <p:ph type="dt" sz="half" idx="10"/>
          </p:nvPr>
        </p:nvSpPr>
        <p:spPr/>
        <p:txBody>
          <a:bodyPr/>
          <a:lstStyle>
            <a:lvl1pPr>
              <a:defRPr/>
            </a:lvl1pPr>
          </a:lstStyle>
          <a:p>
            <a:pPr>
              <a:defRPr/>
            </a:pPr>
            <a:fld id="{C2F02AB9-AEB9-4372-A1BD-4CE26019F317}" type="datetimeFigureOut">
              <a:rPr lang="es-ES" altLang="es-CL"/>
              <a:pPr>
                <a:defRPr/>
              </a:pPr>
              <a:t>26/05/2020</a:t>
            </a:fld>
            <a:endParaRPr lang="es-ES" altLang="es-CL"/>
          </a:p>
        </p:txBody>
      </p:sp>
      <p:sp>
        <p:nvSpPr>
          <p:cNvPr id="8" name="Marcador de pie de página 4">
            <a:extLst>
              <a:ext uri="{FF2B5EF4-FFF2-40B4-BE49-F238E27FC236}">
                <a16:creationId xmlns:a16="http://schemas.microsoft.com/office/drawing/2014/main" id="{B9BC37C9-0191-4F2E-A408-B192718BCF4E}"/>
              </a:ext>
            </a:extLst>
          </p:cNvPr>
          <p:cNvSpPr>
            <a:spLocks noGrp="1"/>
          </p:cNvSpPr>
          <p:nvPr>
            <p:ph type="ftr" sz="quarter" idx="11"/>
          </p:nvPr>
        </p:nvSpPr>
        <p:spPr/>
        <p:txBody>
          <a:bodyPr/>
          <a:lstStyle>
            <a:lvl1pPr>
              <a:defRPr/>
            </a:lvl1pPr>
          </a:lstStyle>
          <a:p>
            <a:pPr>
              <a:defRPr/>
            </a:pPr>
            <a:endParaRPr lang="es-ES"/>
          </a:p>
        </p:txBody>
      </p:sp>
      <p:sp>
        <p:nvSpPr>
          <p:cNvPr id="9" name="Marcador de número de diapositiva 5">
            <a:extLst>
              <a:ext uri="{FF2B5EF4-FFF2-40B4-BE49-F238E27FC236}">
                <a16:creationId xmlns:a16="http://schemas.microsoft.com/office/drawing/2014/main" id="{89A204FE-EAFD-42FF-BFE5-F07FC8D792FE}"/>
              </a:ext>
            </a:extLst>
          </p:cNvPr>
          <p:cNvSpPr>
            <a:spLocks noGrp="1"/>
          </p:cNvSpPr>
          <p:nvPr>
            <p:ph type="sldNum" sz="quarter" idx="12"/>
          </p:nvPr>
        </p:nvSpPr>
        <p:spPr/>
        <p:txBody>
          <a:bodyPr/>
          <a:lstStyle>
            <a:lvl1pPr>
              <a:defRPr/>
            </a:lvl1pPr>
          </a:lstStyle>
          <a:p>
            <a:fld id="{7B0A26B0-5AE9-42D3-B905-0BF46D96DCAE}" type="slidenum">
              <a:rPr lang="es-ES" altLang="es-CL"/>
              <a:pPr/>
              <a:t>‹Nº›</a:t>
            </a:fld>
            <a:endParaRPr lang="es-ES" altLang="es-CL"/>
          </a:p>
        </p:txBody>
      </p:sp>
    </p:spTree>
    <p:extLst>
      <p:ext uri="{BB962C8B-B14F-4D97-AF65-F5344CB8AC3E}">
        <p14:creationId xmlns:p14="http://schemas.microsoft.com/office/powerpoint/2010/main" val="21073664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a:extLst>
              <a:ext uri="{FF2B5EF4-FFF2-40B4-BE49-F238E27FC236}">
                <a16:creationId xmlns:a16="http://schemas.microsoft.com/office/drawing/2014/main" id="{478E8076-7A3C-4381-9164-75B66FD8839B}"/>
              </a:ext>
            </a:extLst>
          </p:cNvPr>
          <p:cNvSpPr>
            <a:spLocks noGrp="1"/>
          </p:cNvSpPr>
          <p:nvPr>
            <p:ph type="dt" sz="half" idx="10"/>
          </p:nvPr>
        </p:nvSpPr>
        <p:spPr/>
        <p:txBody>
          <a:bodyPr/>
          <a:lstStyle>
            <a:lvl1pPr>
              <a:defRPr/>
            </a:lvl1pPr>
          </a:lstStyle>
          <a:p>
            <a:pPr>
              <a:defRPr/>
            </a:pPr>
            <a:fld id="{D70A9B7C-2A63-481D-B1AF-DD7ACA8F1AF0}" type="datetimeFigureOut">
              <a:rPr lang="es-ES" altLang="es-CL"/>
              <a:pPr>
                <a:defRPr/>
              </a:pPr>
              <a:t>26/05/2020</a:t>
            </a:fld>
            <a:endParaRPr lang="es-ES" altLang="es-CL"/>
          </a:p>
        </p:txBody>
      </p:sp>
      <p:sp>
        <p:nvSpPr>
          <p:cNvPr id="4" name="Marcador de pie de página 4">
            <a:extLst>
              <a:ext uri="{FF2B5EF4-FFF2-40B4-BE49-F238E27FC236}">
                <a16:creationId xmlns:a16="http://schemas.microsoft.com/office/drawing/2014/main" id="{6DF9FE1A-5C3C-4D16-998F-0F7E45A80EF9}"/>
              </a:ext>
            </a:extLst>
          </p:cNvPr>
          <p:cNvSpPr>
            <a:spLocks noGrp="1"/>
          </p:cNvSpPr>
          <p:nvPr>
            <p:ph type="ftr" sz="quarter" idx="11"/>
          </p:nvPr>
        </p:nvSpPr>
        <p:spPr/>
        <p:txBody>
          <a:bodyPr/>
          <a:lstStyle>
            <a:lvl1pPr>
              <a:defRPr/>
            </a:lvl1pPr>
          </a:lstStyle>
          <a:p>
            <a:pPr>
              <a:defRPr/>
            </a:pPr>
            <a:endParaRPr lang="es-ES"/>
          </a:p>
        </p:txBody>
      </p:sp>
      <p:sp>
        <p:nvSpPr>
          <p:cNvPr id="5" name="Marcador de número de diapositiva 5">
            <a:extLst>
              <a:ext uri="{FF2B5EF4-FFF2-40B4-BE49-F238E27FC236}">
                <a16:creationId xmlns:a16="http://schemas.microsoft.com/office/drawing/2014/main" id="{258B3B6D-7BF7-4602-8B0C-F94606AD7445}"/>
              </a:ext>
            </a:extLst>
          </p:cNvPr>
          <p:cNvSpPr>
            <a:spLocks noGrp="1"/>
          </p:cNvSpPr>
          <p:nvPr>
            <p:ph type="sldNum" sz="quarter" idx="12"/>
          </p:nvPr>
        </p:nvSpPr>
        <p:spPr/>
        <p:txBody>
          <a:bodyPr/>
          <a:lstStyle>
            <a:lvl1pPr>
              <a:defRPr/>
            </a:lvl1pPr>
          </a:lstStyle>
          <a:p>
            <a:fld id="{7ADE466F-611C-44DC-90DD-D544A02C38A6}" type="slidenum">
              <a:rPr lang="es-ES" altLang="es-CL"/>
              <a:pPr/>
              <a:t>‹Nº›</a:t>
            </a:fld>
            <a:endParaRPr lang="es-ES" altLang="es-CL"/>
          </a:p>
        </p:txBody>
      </p:sp>
    </p:spTree>
    <p:extLst>
      <p:ext uri="{BB962C8B-B14F-4D97-AF65-F5344CB8AC3E}">
        <p14:creationId xmlns:p14="http://schemas.microsoft.com/office/powerpoint/2010/main" val="3605982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a:extLst>
              <a:ext uri="{FF2B5EF4-FFF2-40B4-BE49-F238E27FC236}">
                <a16:creationId xmlns:a16="http://schemas.microsoft.com/office/drawing/2014/main" id="{53AD3047-377B-482D-86AD-E34BEE5531EC}"/>
              </a:ext>
            </a:extLst>
          </p:cNvPr>
          <p:cNvSpPr>
            <a:spLocks noGrp="1"/>
          </p:cNvSpPr>
          <p:nvPr>
            <p:ph type="dt" sz="half" idx="10"/>
          </p:nvPr>
        </p:nvSpPr>
        <p:spPr/>
        <p:txBody>
          <a:bodyPr/>
          <a:lstStyle>
            <a:lvl1pPr>
              <a:defRPr/>
            </a:lvl1pPr>
          </a:lstStyle>
          <a:p>
            <a:pPr>
              <a:defRPr/>
            </a:pPr>
            <a:fld id="{0B152B4C-C201-427E-B28F-696AC060C070}" type="datetimeFigureOut">
              <a:rPr lang="es-ES" altLang="es-CL"/>
              <a:pPr>
                <a:defRPr/>
              </a:pPr>
              <a:t>26/05/2020</a:t>
            </a:fld>
            <a:endParaRPr lang="es-ES" altLang="es-CL"/>
          </a:p>
        </p:txBody>
      </p:sp>
      <p:sp>
        <p:nvSpPr>
          <p:cNvPr id="3" name="Marcador de pie de página 4">
            <a:extLst>
              <a:ext uri="{FF2B5EF4-FFF2-40B4-BE49-F238E27FC236}">
                <a16:creationId xmlns:a16="http://schemas.microsoft.com/office/drawing/2014/main" id="{1FBAC4A6-A022-406B-B749-AC24420B2254}"/>
              </a:ext>
            </a:extLst>
          </p:cNvPr>
          <p:cNvSpPr>
            <a:spLocks noGrp="1"/>
          </p:cNvSpPr>
          <p:nvPr>
            <p:ph type="ftr" sz="quarter" idx="11"/>
          </p:nvPr>
        </p:nvSpPr>
        <p:spPr/>
        <p:txBody>
          <a:bodyPr/>
          <a:lstStyle>
            <a:lvl1pPr>
              <a:defRPr/>
            </a:lvl1pPr>
          </a:lstStyle>
          <a:p>
            <a:pPr>
              <a:defRPr/>
            </a:pPr>
            <a:endParaRPr lang="es-ES"/>
          </a:p>
        </p:txBody>
      </p:sp>
      <p:sp>
        <p:nvSpPr>
          <p:cNvPr id="4" name="Marcador de número de diapositiva 5">
            <a:extLst>
              <a:ext uri="{FF2B5EF4-FFF2-40B4-BE49-F238E27FC236}">
                <a16:creationId xmlns:a16="http://schemas.microsoft.com/office/drawing/2014/main" id="{7A02D9F3-5466-42EF-A5D9-C1DA3E8D46F1}"/>
              </a:ext>
            </a:extLst>
          </p:cNvPr>
          <p:cNvSpPr>
            <a:spLocks noGrp="1"/>
          </p:cNvSpPr>
          <p:nvPr>
            <p:ph type="sldNum" sz="quarter" idx="12"/>
          </p:nvPr>
        </p:nvSpPr>
        <p:spPr/>
        <p:txBody>
          <a:bodyPr/>
          <a:lstStyle>
            <a:lvl1pPr>
              <a:defRPr/>
            </a:lvl1pPr>
          </a:lstStyle>
          <a:p>
            <a:fld id="{2B6DD4C5-3AF9-458B-ABF5-620D31AC0B49}" type="slidenum">
              <a:rPr lang="es-ES" altLang="es-CL"/>
              <a:pPr/>
              <a:t>‹Nº›</a:t>
            </a:fld>
            <a:endParaRPr lang="es-ES" altLang="es-CL"/>
          </a:p>
        </p:txBody>
      </p:sp>
    </p:spTree>
    <p:extLst>
      <p:ext uri="{BB962C8B-B14F-4D97-AF65-F5344CB8AC3E}">
        <p14:creationId xmlns:p14="http://schemas.microsoft.com/office/powerpoint/2010/main" val="42454821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3" y="204787"/>
            <a:ext cx="3008313" cy="871538"/>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a:extLst>
              <a:ext uri="{FF2B5EF4-FFF2-40B4-BE49-F238E27FC236}">
                <a16:creationId xmlns:a16="http://schemas.microsoft.com/office/drawing/2014/main" id="{F7D7127A-C4C6-4D80-93C6-8DAF963C23A5}"/>
              </a:ext>
            </a:extLst>
          </p:cNvPr>
          <p:cNvSpPr>
            <a:spLocks noGrp="1"/>
          </p:cNvSpPr>
          <p:nvPr>
            <p:ph type="dt" sz="half" idx="10"/>
          </p:nvPr>
        </p:nvSpPr>
        <p:spPr/>
        <p:txBody>
          <a:bodyPr/>
          <a:lstStyle>
            <a:lvl1pPr>
              <a:defRPr/>
            </a:lvl1pPr>
          </a:lstStyle>
          <a:p>
            <a:pPr>
              <a:defRPr/>
            </a:pPr>
            <a:fld id="{1BC1CF49-B37B-4BEF-A43C-C1950A624C02}" type="datetimeFigureOut">
              <a:rPr lang="es-ES" altLang="es-CL"/>
              <a:pPr>
                <a:defRPr/>
              </a:pPr>
              <a:t>26/05/2020</a:t>
            </a:fld>
            <a:endParaRPr lang="es-ES" altLang="es-CL"/>
          </a:p>
        </p:txBody>
      </p:sp>
      <p:sp>
        <p:nvSpPr>
          <p:cNvPr id="6" name="Marcador de pie de página 4">
            <a:extLst>
              <a:ext uri="{FF2B5EF4-FFF2-40B4-BE49-F238E27FC236}">
                <a16:creationId xmlns:a16="http://schemas.microsoft.com/office/drawing/2014/main" id="{02AF5ED9-0FF7-413B-80A1-C8ED5B33EA97}"/>
              </a:ext>
            </a:extLst>
          </p:cNvPr>
          <p:cNvSpPr>
            <a:spLocks noGrp="1"/>
          </p:cNvSpPr>
          <p:nvPr>
            <p:ph type="ftr" sz="quarter" idx="11"/>
          </p:nvPr>
        </p:nvSpPr>
        <p:spPr/>
        <p:txBody>
          <a:bodyPr/>
          <a:lstStyle>
            <a:lvl1pPr>
              <a:defRPr/>
            </a:lvl1pPr>
          </a:lstStyle>
          <a:p>
            <a:pPr>
              <a:defRPr/>
            </a:pPr>
            <a:endParaRPr lang="es-ES"/>
          </a:p>
        </p:txBody>
      </p:sp>
      <p:sp>
        <p:nvSpPr>
          <p:cNvPr id="7" name="Marcador de número de diapositiva 5">
            <a:extLst>
              <a:ext uri="{FF2B5EF4-FFF2-40B4-BE49-F238E27FC236}">
                <a16:creationId xmlns:a16="http://schemas.microsoft.com/office/drawing/2014/main" id="{B8C388BE-EC0D-4D8D-B011-6BF5544D53D1}"/>
              </a:ext>
            </a:extLst>
          </p:cNvPr>
          <p:cNvSpPr>
            <a:spLocks noGrp="1"/>
          </p:cNvSpPr>
          <p:nvPr>
            <p:ph type="sldNum" sz="quarter" idx="12"/>
          </p:nvPr>
        </p:nvSpPr>
        <p:spPr/>
        <p:txBody>
          <a:bodyPr/>
          <a:lstStyle>
            <a:lvl1pPr>
              <a:defRPr/>
            </a:lvl1pPr>
          </a:lstStyle>
          <a:p>
            <a:fld id="{BB9E314A-9824-4BF9-8D71-FCEEBC8AEC04}" type="slidenum">
              <a:rPr lang="es-ES" altLang="es-CL"/>
              <a:pPr/>
              <a:t>‹Nº›</a:t>
            </a:fld>
            <a:endParaRPr lang="es-ES" altLang="es-CL"/>
          </a:p>
        </p:txBody>
      </p:sp>
    </p:spTree>
    <p:extLst>
      <p:ext uri="{BB962C8B-B14F-4D97-AF65-F5344CB8AC3E}">
        <p14:creationId xmlns:p14="http://schemas.microsoft.com/office/powerpoint/2010/main" val="3028046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3600451"/>
            <a:ext cx="5486400" cy="425054"/>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Marcador de texto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a:extLst>
              <a:ext uri="{FF2B5EF4-FFF2-40B4-BE49-F238E27FC236}">
                <a16:creationId xmlns:a16="http://schemas.microsoft.com/office/drawing/2014/main" id="{D544357A-84C4-4B6D-8CC0-D391BA5F3807}"/>
              </a:ext>
            </a:extLst>
          </p:cNvPr>
          <p:cNvSpPr>
            <a:spLocks noGrp="1"/>
          </p:cNvSpPr>
          <p:nvPr>
            <p:ph type="dt" sz="half" idx="10"/>
          </p:nvPr>
        </p:nvSpPr>
        <p:spPr/>
        <p:txBody>
          <a:bodyPr/>
          <a:lstStyle>
            <a:lvl1pPr>
              <a:defRPr/>
            </a:lvl1pPr>
          </a:lstStyle>
          <a:p>
            <a:pPr>
              <a:defRPr/>
            </a:pPr>
            <a:fld id="{FDEF0655-2E80-4A8E-9DA9-911C3C6E40B6}" type="datetimeFigureOut">
              <a:rPr lang="es-ES" altLang="es-CL"/>
              <a:pPr>
                <a:defRPr/>
              </a:pPr>
              <a:t>26/05/2020</a:t>
            </a:fld>
            <a:endParaRPr lang="es-ES" altLang="es-CL"/>
          </a:p>
        </p:txBody>
      </p:sp>
      <p:sp>
        <p:nvSpPr>
          <p:cNvPr id="6" name="Marcador de pie de página 4">
            <a:extLst>
              <a:ext uri="{FF2B5EF4-FFF2-40B4-BE49-F238E27FC236}">
                <a16:creationId xmlns:a16="http://schemas.microsoft.com/office/drawing/2014/main" id="{9DFD5D86-C5EC-4806-A952-6A20148FD489}"/>
              </a:ext>
            </a:extLst>
          </p:cNvPr>
          <p:cNvSpPr>
            <a:spLocks noGrp="1"/>
          </p:cNvSpPr>
          <p:nvPr>
            <p:ph type="ftr" sz="quarter" idx="11"/>
          </p:nvPr>
        </p:nvSpPr>
        <p:spPr/>
        <p:txBody>
          <a:bodyPr/>
          <a:lstStyle>
            <a:lvl1pPr>
              <a:defRPr/>
            </a:lvl1pPr>
          </a:lstStyle>
          <a:p>
            <a:pPr>
              <a:defRPr/>
            </a:pPr>
            <a:endParaRPr lang="es-ES"/>
          </a:p>
        </p:txBody>
      </p:sp>
      <p:sp>
        <p:nvSpPr>
          <p:cNvPr id="7" name="Marcador de número de diapositiva 5">
            <a:extLst>
              <a:ext uri="{FF2B5EF4-FFF2-40B4-BE49-F238E27FC236}">
                <a16:creationId xmlns:a16="http://schemas.microsoft.com/office/drawing/2014/main" id="{301C33F7-97CB-4DC5-BAEA-D173948106B4}"/>
              </a:ext>
            </a:extLst>
          </p:cNvPr>
          <p:cNvSpPr>
            <a:spLocks noGrp="1"/>
          </p:cNvSpPr>
          <p:nvPr>
            <p:ph type="sldNum" sz="quarter" idx="12"/>
          </p:nvPr>
        </p:nvSpPr>
        <p:spPr/>
        <p:txBody>
          <a:bodyPr/>
          <a:lstStyle>
            <a:lvl1pPr>
              <a:defRPr/>
            </a:lvl1pPr>
          </a:lstStyle>
          <a:p>
            <a:fld id="{9B2DF6CC-4689-4342-A07D-F458EC40490F}" type="slidenum">
              <a:rPr lang="es-ES" altLang="es-CL"/>
              <a:pPr/>
              <a:t>‹Nº›</a:t>
            </a:fld>
            <a:endParaRPr lang="es-ES" altLang="es-CL"/>
          </a:p>
        </p:txBody>
      </p:sp>
    </p:spTree>
    <p:extLst>
      <p:ext uri="{BB962C8B-B14F-4D97-AF65-F5344CB8AC3E}">
        <p14:creationId xmlns:p14="http://schemas.microsoft.com/office/powerpoint/2010/main" val="786334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a:extLst>
              <a:ext uri="{FF2B5EF4-FFF2-40B4-BE49-F238E27FC236}">
                <a16:creationId xmlns:a16="http://schemas.microsoft.com/office/drawing/2014/main" id="{C89F19B4-74C0-44B5-B2A7-A4AC46A9817B}"/>
              </a:ext>
            </a:extLst>
          </p:cNvPr>
          <p:cNvSpPr>
            <a:spLocks noGrp="1"/>
          </p:cNvSpPr>
          <p:nvPr>
            <p:ph type="dt" sz="half" idx="10"/>
          </p:nvPr>
        </p:nvSpPr>
        <p:spPr/>
        <p:txBody>
          <a:bodyPr/>
          <a:lstStyle>
            <a:lvl1pPr>
              <a:defRPr/>
            </a:lvl1pPr>
          </a:lstStyle>
          <a:p>
            <a:pPr>
              <a:defRPr/>
            </a:pPr>
            <a:fld id="{21831BE1-2B95-466B-8301-27E6877CE67B}" type="datetimeFigureOut">
              <a:rPr lang="es-ES" altLang="es-CL"/>
              <a:pPr>
                <a:defRPr/>
              </a:pPr>
              <a:t>26/05/2020</a:t>
            </a:fld>
            <a:endParaRPr lang="es-ES" altLang="es-CL"/>
          </a:p>
        </p:txBody>
      </p:sp>
      <p:sp>
        <p:nvSpPr>
          <p:cNvPr id="5" name="Marcador de pie de página 4">
            <a:extLst>
              <a:ext uri="{FF2B5EF4-FFF2-40B4-BE49-F238E27FC236}">
                <a16:creationId xmlns:a16="http://schemas.microsoft.com/office/drawing/2014/main" id="{723D2D07-706D-4730-98E5-8D0048D079F0}"/>
              </a:ext>
            </a:extLst>
          </p:cNvPr>
          <p:cNvSpPr>
            <a:spLocks noGrp="1"/>
          </p:cNvSpPr>
          <p:nvPr>
            <p:ph type="ftr" sz="quarter" idx="11"/>
          </p:nvPr>
        </p:nvSpPr>
        <p:spPr/>
        <p:txBody>
          <a:bodyPr/>
          <a:lstStyle>
            <a:lvl1pPr>
              <a:defRPr/>
            </a:lvl1pPr>
          </a:lstStyle>
          <a:p>
            <a:pPr>
              <a:defRPr/>
            </a:pPr>
            <a:endParaRPr lang="es-ES"/>
          </a:p>
        </p:txBody>
      </p:sp>
      <p:sp>
        <p:nvSpPr>
          <p:cNvPr id="6" name="Marcador de número de diapositiva 5">
            <a:extLst>
              <a:ext uri="{FF2B5EF4-FFF2-40B4-BE49-F238E27FC236}">
                <a16:creationId xmlns:a16="http://schemas.microsoft.com/office/drawing/2014/main" id="{25A514F8-CDD4-4F21-A716-0C5080148503}"/>
              </a:ext>
            </a:extLst>
          </p:cNvPr>
          <p:cNvSpPr>
            <a:spLocks noGrp="1"/>
          </p:cNvSpPr>
          <p:nvPr>
            <p:ph type="sldNum" sz="quarter" idx="12"/>
          </p:nvPr>
        </p:nvSpPr>
        <p:spPr/>
        <p:txBody>
          <a:bodyPr/>
          <a:lstStyle>
            <a:lvl1pPr>
              <a:defRPr/>
            </a:lvl1pPr>
          </a:lstStyle>
          <a:p>
            <a:fld id="{3B5BCB05-5BF6-48CD-9AB7-9070156AC27C}" type="slidenum">
              <a:rPr lang="es-ES" altLang="es-CL"/>
              <a:pPr/>
              <a:t>‹Nº›</a:t>
            </a:fld>
            <a:endParaRPr lang="es-ES" altLang="es-CL"/>
          </a:p>
        </p:txBody>
      </p:sp>
    </p:spTree>
    <p:extLst>
      <p:ext uri="{BB962C8B-B14F-4D97-AF65-F5344CB8AC3E}">
        <p14:creationId xmlns:p14="http://schemas.microsoft.com/office/powerpoint/2010/main" val="33497021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154782"/>
            <a:ext cx="2057400" cy="3290888"/>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457200" y="154782"/>
            <a:ext cx="6019800" cy="3290888"/>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a:extLst>
              <a:ext uri="{FF2B5EF4-FFF2-40B4-BE49-F238E27FC236}">
                <a16:creationId xmlns:a16="http://schemas.microsoft.com/office/drawing/2014/main" id="{7F78F38E-3B51-4F0A-85D7-56B38B616C9F}"/>
              </a:ext>
            </a:extLst>
          </p:cNvPr>
          <p:cNvSpPr>
            <a:spLocks noGrp="1"/>
          </p:cNvSpPr>
          <p:nvPr>
            <p:ph type="dt" sz="half" idx="10"/>
          </p:nvPr>
        </p:nvSpPr>
        <p:spPr/>
        <p:txBody>
          <a:bodyPr/>
          <a:lstStyle>
            <a:lvl1pPr>
              <a:defRPr/>
            </a:lvl1pPr>
          </a:lstStyle>
          <a:p>
            <a:pPr>
              <a:defRPr/>
            </a:pPr>
            <a:fld id="{AB8D0EAD-C6EF-4FF1-8656-335EDC6FEAA8}" type="datetimeFigureOut">
              <a:rPr lang="es-ES" altLang="es-CL"/>
              <a:pPr>
                <a:defRPr/>
              </a:pPr>
              <a:t>26/05/2020</a:t>
            </a:fld>
            <a:endParaRPr lang="es-ES" altLang="es-CL"/>
          </a:p>
        </p:txBody>
      </p:sp>
      <p:sp>
        <p:nvSpPr>
          <p:cNvPr id="5" name="Marcador de pie de página 4">
            <a:extLst>
              <a:ext uri="{FF2B5EF4-FFF2-40B4-BE49-F238E27FC236}">
                <a16:creationId xmlns:a16="http://schemas.microsoft.com/office/drawing/2014/main" id="{4EEDBC01-94D0-406A-B4A0-82F3173CFEB2}"/>
              </a:ext>
            </a:extLst>
          </p:cNvPr>
          <p:cNvSpPr>
            <a:spLocks noGrp="1"/>
          </p:cNvSpPr>
          <p:nvPr>
            <p:ph type="ftr" sz="quarter" idx="11"/>
          </p:nvPr>
        </p:nvSpPr>
        <p:spPr/>
        <p:txBody>
          <a:bodyPr/>
          <a:lstStyle>
            <a:lvl1pPr>
              <a:defRPr/>
            </a:lvl1pPr>
          </a:lstStyle>
          <a:p>
            <a:pPr>
              <a:defRPr/>
            </a:pPr>
            <a:endParaRPr lang="es-ES"/>
          </a:p>
        </p:txBody>
      </p:sp>
      <p:sp>
        <p:nvSpPr>
          <p:cNvPr id="6" name="Marcador de número de diapositiva 5">
            <a:extLst>
              <a:ext uri="{FF2B5EF4-FFF2-40B4-BE49-F238E27FC236}">
                <a16:creationId xmlns:a16="http://schemas.microsoft.com/office/drawing/2014/main" id="{EEAFFC3A-9594-4E29-96A9-F645354045F3}"/>
              </a:ext>
            </a:extLst>
          </p:cNvPr>
          <p:cNvSpPr>
            <a:spLocks noGrp="1"/>
          </p:cNvSpPr>
          <p:nvPr>
            <p:ph type="sldNum" sz="quarter" idx="12"/>
          </p:nvPr>
        </p:nvSpPr>
        <p:spPr/>
        <p:txBody>
          <a:bodyPr/>
          <a:lstStyle>
            <a:lvl1pPr>
              <a:defRPr/>
            </a:lvl1pPr>
          </a:lstStyle>
          <a:p>
            <a:fld id="{CBC25BF4-AB82-447C-BE32-ACB4C8F60EEF}" type="slidenum">
              <a:rPr lang="es-ES" altLang="es-CL"/>
              <a:pPr/>
              <a:t>‹Nº›</a:t>
            </a:fld>
            <a:endParaRPr lang="es-ES" altLang="es-CL"/>
          </a:p>
        </p:txBody>
      </p:sp>
    </p:spTree>
    <p:extLst>
      <p:ext uri="{BB962C8B-B14F-4D97-AF65-F5344CB8AC3E}">
        <p14:creationId xmlns:p14="http://schemas.microsoft.com/office/powerpoint/2010/main" val="1208165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Marcador de título 1">
            <a:extLst>
              <a:ext uri="{FF2B5EF4-FFF2-40B4-BE49-F238E27FC236}">
                <a16:creationId xmlns:a16="http://schemas.microsoft.com/office/drawing/2014/main" id="{43AE46CF-6482-4DB1-A6A2-C6774B986E05}"/>
              </a:ext>
            </a:extLst>
          </p:cNvPr>
          <p:cNvSpPr>
            <a:spLocks noGrp="1"/>
          </p:cNvSpPr>
          <p:nvPr>
            <p:ph type="title"/>
          </p:nvPr>
        </p:nvSpPr>
        <p:spPr bwMode="auto">
          <a:xfrm>
            <a:off x="457200" y="206375"/>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CL"/>
              <a:t>Clic para editar título</a:t>
            </a:r>
            <a:endParaRPr lang="es-ES" altLang="es-CL"/>
          </a:p>
        </p:txBody>
      </p:sp>
      <p:sp>
        <p:nvSpPr>
          <p:cNvPr id="1027" name="Marcador de texto 2">
            <a:extLst>
              <a:ext uri="{FF2B5EF4-FFF2-40B4-BE49-F238E27FC236}">
                <a16:creationId xmlns:a16="http://schemas.microsoft.com/office/drawing/2014/main" id="{D39816D5-5595-411E-887A-9D80CEE2FE98}"/>
              </a:ext>
            </a:extLst>
          </p:cNvPr>
          <p:cNvSpPr>
            <a:spLocks noGrp="1"/>
          </p:cNvSpPr>
          <p:nvPr>
            <p:ph type="body" idx="1"/>
          </p:nvPr>
        </p:nvSpPr>
        <p:spPr bwMode="auto">
          <a:xfrm>
            <a:off x="457200" y="1200150"/>
            <a:ext cx="82296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CL"/>
              <a:t>Haga clic para modificar el estilo de texto del patrón</a:t>
            </a:r>
          </a:p>
          <a:p>
            <a:pPr lvl="1"/>
            <a:r>
              <a:rPr lang="es-ES_tradnl" altLang="es-CL"/>
              <a:t>Segundo nivel</a:t>
            </a:r>
          </a:p>
          <a:p>
            <a:pPr lvl="2"/>
            <a:r>
              <a:rPr lang="es-ES_tradnl" altLang="es-CL"/>
              <a:t>Tercer nivel</a:t>
            </a:r>
          </a:p>
          <a:p>
            <a:pPr lvl="3"/>
            <a:r>
              <a:rPr lang="es-ES_tradnl" altLang="es-CL"/>
              <a:t>Cuarto nivel</a:t>
            </a:r>
          </a:p>
          <a:p>
            <a:pPr lvl="4"/>
            <a:r>
              <a:rPr lang="es-ES_tradnl" altLang="es-CL"/>
              <a:t>Quinto nivel</a:t>
            </a:r>
            <a:endParaRPr lang="es-ES" altLang="es-CL"/>
          </a:p>
        </p:txBody>
      </p:sp>
      <p:sp>
        <p:nvSpPr>
          <p:cNvPr id="4" name="Marcador de fecha 3">
            <a:extLst>
              <a:ext uri="{FF2B5EF4-FFF2-40B4-BE49-F238E27FC236}">
                <a16:creationId xmlns:a16="http://schemas.microsoft.com/office/drawing/2014/main" id="{288CC2D6-4340-4DB1-B470-C0565EC75DB9}"/>
              </a:ext>
            </a:extLst>
          </p:cNvPr>
          <p:cNvSpPr>
            <a:spLocks noGrp="1"/>
          </p:cNvSpPr>
          <p:nvPr>
            <p:ph type="dt" sz="half" idx="2"/>
          </p:nvPr>
        </p:nvSpPr>
        <p:spPr>
          <a:xfrm>
            <a:off x="457200" y="4767263"/>
            <a:ext cx="2133600" cy="274637"/>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pitchFamily="34" charset="0"/>
              </a:defRPr>
            </a:lvl1pPr>
          </a:lstStyle>
          <a:p>
            <a:pPr>
              <a:defRPr/>
            </a:pPr>
            <a:fld id="{0BE4FC99-7FC9-48A7-BC9E-541C4E8C64F6}" type="datetimeFigureOut">
              <a:rPr lang="es-ES" altLang="es-CL"/>
              <a:pPr>
                <a:defRPr/>
              </a:pPr>
              <a:t>26/05/2020</a:t>
            </a:fld>
            <a:endParaRPr lang="es-ES" altLang="es-CL"/>
          </a:p>
        </p:txBody>
      </p:sp>
      <p:sp>
        <p:nvSpPr>
          <p:cNvPr id="5" name="Marcador de pie de página 4">
            <a:extLst>
              <a:ext uri="{FF2B5EF4-FFF2-40B4-BE49-F238E27FC236}">
                <a16:creationId xmlns:a16="http://schemas.microsoft.com/office/drawing/2014/main" id="{4AEBFCDA-BE8D-45F7-9CDE-06A49C430224}"/>
              </a:ext>
            </a:extLst>
          </p:cNvPr>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es-ES"/>
          </a:p>
        </p:txBody>
      </p:sp>
      <p:sp>
        <p:nvSpPr>
          <p:cNvPr id="6" name="Marcador de número de diapositiva 5">
            <a:extLst>
              <a:ext uri="{FF2B5EF4-FFF2-40B4-BE49-F238E27FC236}">
                <a16:creationId xmlns:a16="http://schemas.microsoft.com/office/drawing/2014/main" id="{7166E846-5942-4358-B75A-DA2E498BB2C3}"/>
              </a:ext>
            </a:extLst>
          </p:cNvPr>
          <p:cNvSpPr>
            <a:spLocks noGrp="1"/>
          </p:cNvSpPr>
          <p:nvPr>
            <p:ph type="sldNum" sz="quarter" idx="4"/>
          </p:nvPr>
        </p:nvSpPr>
        <p:spPr>
          <a:xfrm>
            <a:off x="6553200" y="4767263"/>
            <a:ext cx="2133600" cy="274637"/>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6CF651F9-3FDA-4D3A-8C4C-1F91AF5D1CEF}" type="slidenum">
              <a:rPr lang="es-ES" altLang="es-CL"/>
              <a:pPr/>
              <a:t>‹Nº›</a:t>
            </a:fld>
            <a:endParaRPr lang="es-ES" altLang="es-C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panose="020F0502020204030204" pitchFamily="34" charset="0"/>
          <a:ea typeface="MS PGothic" panose="020B0600070205080204"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panose="020F0502020204030204" pitchFamily="34" charset="0"/>
          <a:ea typeface="MS PGothic" panose="020B0600070205080204"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panose="020F0502020204030204" pitchFamily="34" charset="0"/>
          <a:ea typeface="MS PGothic" panose="020B0600070205080204"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panose="020F0502020204030204" pitchFamily="34" charset="0"/>
          <a:ea typeface="MS PGothic" panose="020B0600070205080204"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4.xml"/><Relationship Id="rId6" Type="http://schemas.openxmlformats.org/officeDocument/2006/relationships/image" Target="../media/image10.jpeg"/><Relationship Id="rId5" Type="http://schemas.openxmlformats.org/officeDocument/2006/relationships/image" Target="../media/image9.emf"/><Relationship Id="rId4" Type="http://schemas.openxmlformats.org/officeDocument/2006/relationships/image" Target="../media/image8.emf"/></Relationships>
</file>

<file path=ppt/slides/_rels/slide3.xml.rels><?xml version="1.0" encoding="UTF-8" standalone="yes"?>
<Relationships xmlns="http://schemas.openxmlformats.org/package/2006/relationships"><Relationship Id="rId8" Type="http://schemas.openxmlformats.org/officeDocument/2006/relationships/image" Target="../media/image14.wmf"/><Relationship Id="rId3" Type="http://schemas.openxmlformats.org/officeDocument/2006/relationships/image" Target="../media/image7.emf"/><Relationship Id="rId7" Type="http://schemas.openxmlformats.org/officeDocument/2006/relationships/image" Target="../media/image13.png"/><Relationship Id="rId2" Type="http://schemas.openxmlformats.org/officeDocument/2006/relationships/image" Target="../media/image11.emf"/><Relationship Id="rId1" Type="http://schemas.openxmlformats.org/officeDocument/2006/relationships/slideLayout" Target="../slideLayouts/slideLayout1.xml"/><Relationship Id="rId6" Type="http://schemas.openxmlformats.org/officeDocument/2006/relationships/image" Target="../media/image9.emf"/><Relationship Id="rId5" Type="http://schemas.openxmlformats.org/officeDocument/2006/relationships/image" Target="../media/image12.emf"/><Relationship Id="rId4" Type="http://schemas.openxmlformats.org/officeDocument/2006/relationships/image" Target="../media/image8.emf"/></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7" Type="http://schemas.openxmlformats.org/officeDocument/2006/relationships/image" Target="../media/image15.png"/><Relationship Id="rId2" Type="http://schemas.openxmlformats.org/officeDocument/2006/relationships/image" Target="../media/image11.emf"/><Relationship Id="rId1" Type="http://schemas.openxmlformats.org/officeDocument/2006/relationships/slideLayout" Target="../slideLayouts/slideLayout1.xml"/><Relationship Id="rId6" Type="http://schemas.openxmlformats.org/officeDocument/2006/relationships/image" Target="../media/image9.emf"/><Relationship Id="rId5" Type="http://schemas.openxmlformats.org/officeDocument/2006/relationships/image" Target="../media/image12.emf"/><Relationship Id="rId4" Type="http://schemas.openxmlformats.org/officeDocument/2006/relationships/image" Target="../media/image8.emf"/></Relationships>
</file>

<file path=ppt/slides/_rels/slide5.xml.rels><?xml version="1.0" encoding="UTF-8" standalone="yes"?>
<Relationships xmlns="http://schemas.openxmlformats.org/package/2006/relationships"><Relationship Id="rId3" Type="http://schemas.openxmlformats.org/officeDocument/2006/relationships/image" Target="../media/image7.emf"/><Relationship Id="rId7" Type="http://schemas.openxmlformats.org/officeDocument/2006/relationships/image" Target="../media/image16.png"/><Relationship Id="rId2" Type="http://schemas.openxmlformats.org/officeDocument/2006/relationships/image" Target="../media/image11.emf"/><Relationship Id="rId1" Type="http://schemas.openxmlformats.org/officeDocument/2006/relationships/slideLayout" Target="../slideLayouts/slideLayout1.xml"/><Relationship Id="rId6" Type="http://schemas.openxmlformats.org/officeDocument/2006/relationships/image" Target="../media/image9.emf"/><Relationship Id="rId5" Type="http://schemas.openxmlformats.org/officeDocument/2006/relationships/image" Target="../media/image12.emf"/><Relationship Id="rId4" Type="http://schemas.openxmlformats.org/officeDocument/2006/relationships/image" Target="../media/image8.emf"/></Relationships>
</file>

<file path=ppt/slides/_rels/slide6.xml.rels><?xml version="1.0" encoding="UTF-8" standalone="yes"?>
<Relationships xmlns="http://schemas.openxmlformats.org/package/2006/relationships"><Relationship Id="rId3" Type="http://schemas.openxmlformats.org/officeDocument/2006/relationships/image" Target="../media/image1.emf"/><Relationship Id="rId7" Type="http://schemas.openxmlformats.org/officeDocument/2006/relationships/image" Target="../media/image18.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emf"/><Relationship Id="rId5" Type="http://schemas.openxmlformats.org/officeDocument/2006/relationships/image" Target="../media/image9.emf"/><Relationship Id="rId4" Type="http://schemas.openxmlformats.org/officeDocument/2006/relationships/image" Target="../media/image17.emf"/></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9.emf"/><Relationship Id="rId4" Type="http://schemas.openxmlformats.org/officeDocument/2006/relationships/image" Target="../media/image8.emf"/></Relationships>
</file>

<file path=ppt/slides/_rels/slide8.xml.rels><?xml version="1.0" encoding="UTF-8" standalone="yes"?>
<Relationships xmlns="http://schemas.openxmlformats.org/package/2006/relationships"><Relationship Id="rId3" Type="http://schemas.openxmlformats.org/officeDocument/2006/relationships/image" Target="../media/image7.emf"/><Relationship Id="rId7" Type="http://schemas.openxmlformats.org/officeDocument/2006/relationships/hyperlink" Target="https://youtu.be/c-BXTi9_ZeE" TargetMode="External"/><Relationship Id="rId2" Type="http://schemas.openxmlformats.org/officeDocument/2006/relationships/image" Target="../media/image6.emf"/><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9.emf"/><Relationship Id="rId4" Type="http://schemas.openxmlformats.org/officeDocument/2006/relationships/image" Target="../media/image8.emf"/></Relationships>
</file>

<file path=ppt/slides/_rels/slide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1.emf"/><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3" Type="http://schemas.openxmlformats.org/officeDocument/2006/relationships/image" Target="../media/image7.emf"/><Relationship Id="rId7" Type="http://schemas.openxmlformats.org/officeDocument/2006/relationships/image" Target="../media/image23.jpeg"/><Relationship Id="rId12" Type="http://schemas.openxmlformats.org/officeDocument/2006/relationships/image" Target="../media/image28.jpeg"/><Relationship Id="rId2" Type="http://schemas.openxmlformats.org/officeDocument/2006/relationships/image" Target="../media/image11.emf"/><Relationship Id="rId1" Type="http://schemas.openxmlformats.org/officeDocument/2006/relationships/slideLayout" Target="../slideLayouts/slideLayout1.xml"/><Relationship Id="rId6" Type="http://schemas.openxmlformats.org/officeDocument/2006/relationships/image" Target="../media/image9.emf"/><Relationship Id="rId11" Type="http://schemas.openxmlformats.org/officeDocument/2006/relationships/image" Target="../media/image27.jpeg"/><Relationship Id="rId5" Type="http://schemas.openxmlformats.org/officeDocument/2006/relationships/image" Target="../media/image12.emf"/><Relationship Id="rId10" Type="http://schemas.openxmlformats.org/officeDocument/2006/relationships/image" Target="../media/image26.jpeg"/><Relationship Id="rId4" Type="http://schemas.openxmlformats.org/officeDocument/2006/relationships/image" Target="../media/image8.emf"/><Relationship Id="rId9"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image" Target="../media/image6.emf"/><Relationship Id="rId7"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9.emf"/><Relationship Id="rId5" Type="http://schemas.openxmlformats.org/officeDocument/2006/relationships/image" Target="../media/image8.emf"/><Relationship Id="rId4" Type="http://schemas.openxmlformats.org/officeDocument/2006/relationships/image" Target="../media/image7.emf"/></Relationships>
</file>

<file path=ppt/slides/_rels/slide12.xml.rels><?xml version="1.0" encoding="UTF-8" standalone="yes"?>
<Relationships xmlns="http://schemas.openxmlformats.org/package/2006/relationships"><Relationship Id="rId3" Type="http://schemas.openxmlformats.org/officeDocument/2006/relationships/image" Target="../media/image1.emf"/><Relationship Id="rId7"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emf"/><Relationship Id="rId5" Type="http://schemas.openxmlformats.org/officeDocument/2006/relationships/image" Target="../media/image9.emf"/><Relationship Id="rId4" Type="http://schemas.openxmlformats.org/officeDocument/2006/relationships/image" Target="../media/image17.emf"/></Relationships>
</file>

<file path=ppt/slides/_rels/slide13.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1.emf"/><Relationship Id="rId7"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7.emf"/><Relationship Id="rId5" Type="http://schemas.openxmlformats.org/officeDocument/2006/relationships/image" Target="../media/image9.emf"/><Relationship Id="rId4" Type="http://schemas.openxmlformats.org/officeDocument/2006/relationships/image" Target="../media/image17.emf"/></Relationships>
</file>

<file path=ppt/slides/_rels/slide1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1.xml"/><Relationship Id="rId6" Type="http://schemas.openxmlformats.org/officeDocument/2006/relationships/image" Target="../media/image3.emf"/><Relationship Id="rId5" Type="http://schemas.openxmlformats.org/officeDocument/2006/relationships/image" Target="../media/image2.emf"/><Relationship Id="rId4" Type="http://schemas.openxmlformats.org/officeDocument/2006/relationships/image" Target="../media/image9.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Imagen 1">
            <a:extLst>
              <a:ext uri="{FF2B5EF4-FFF2-40B4-BE49-F238E27FC236}">
                <a16:creationId xmlns:a16="http://schemas.microsoft.com/office/drawing/2014/main" id="{8104295F-DF73-48D4-B8D5-AEAD7BC7CE9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7938"/>
            <a:ext cx="9144000" cy="5149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Imagen 4">
            <a:extLst>
              <a:ext uri="{FF2B5EF4-FFF2-40B4-BE49-F238E27FC236}">
                <a16:creationId xmlns:a16="http://schemas.microsoft.com/office/drawing/2014/main" id="{949E3CBF-5699-4E8F-9039-60B2DAD6081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4688" y="206375"/>
            <a:ext cx="1050925" cy="95567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Imagen 5">
            <a:extLst>
              <a:ext uri="{FF2B5EF4-FFF2-40B4-BE49-F238E27FC236}">
                <a16:creationId xmlns:a16="http://schemas.microsoft.com/office/drawing/2014/main" id="{6EFD0C2F-C8F4-4C6D-BCC6-221A22DA88A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3388" y="4916488"/>
            <a:ext cx="1050925"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3" name="CuadroTexto 1">
            <a:extLst>
              <a:ext uri="{FF2B5EF4-FFF2-40B4-BE49-F238E27FC236}">
                <a16:creationId xmlns:a16="http://schemas.microsoft.com/office/drawing/2014/main" id="{4AB54F01-F743-4596-9262-18F578CD60C5}"/>
              </a:ext>
            </a:extLst>
          </p:cNvPr>
          <p:cNvSpPr txBox="1">
            <a:spLocks noChangeArrowheads="1"/>
          </p:cNvSpPr>
          <p:nvPr/>
        </p:nvSpPr>
        <p:spPr bwMode="auto">
          <a:xfrm>
            <a:off x="2235200" y="2967038"/>
            <a:ext cx="4672013"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r>
              <a:rPr lang="es-CL" altLang="es-CL" sz="1600">
                <a:solidFill>
                  <a:srgbClr val="002060"/>
                </a:solidFill>
                <a:latin typeface="Verdana" panose="020B0604030504040204" pitchFamily="34" charset="0"/>
              </a:rPr>
              <a:t>Equipo Calidad  Educativa</a:t>
            </a:r>
          </a:p>
          <a:p>
            <a:pPr algn="ctr"/>
            <a:r>
              <a:rPr lang="es-CL" altLang="es-CL" sz="1600">
                <a:solidFill>
                  <a:srgbClr val="002060"/>
                </a:solidFill>
                <a:latin typeface="Verdana" panose="020B0604030504040204" pitchFamily="34" charset="0"/>
              </a:rPr>
              <a:t> Provincia Elqui   </a:t>
            </a:r>
          </a:p>
          <a:p>
            <a:pPr algn="ctr"/>
            <a:r>
              <a:rPr lang="es-CL" altLang="es-CL" sz="1600">
                <a:solidFill>
                  <a:srgbClr val="002060"/>
                </a:solidFill>
                <a:latin typeface="Verdana" panose="020B0604030504040204" pitchFamily="34" charset="0"/>
              </a:rPr>
              <a:t>Mayo 26 de 2020</a:t>
            </a:r>
          </a:p>
          <a:p>
            <a:pPr algn="ctr"/>
            <a:endParaRPr lang="es-CL" altLang="es-CL" sz="1600">
              <a:solidFill>
                <a:srgbClr val="002060"/>
              </a:solidFill>
              <a:latin typeface="Verdana" panose="020B0604030504040204" pitchFamily="34" charset="0"/>
            </a:endParaRPr>
          </a:p>
        </p:txBody>
      </p:sp>
      <p:sp>
        <p:nvSpPr>
          <p:cNvPr id="9" name="Text Box 6">
            <a:extLst>
              <a:ext uri="{FF2B5EF4-FFF2-40B4-BE49-F238E27FC236}">
                <a16:creationId xmlns:a16="http://schemas.microsoft.com/office/drawing/2014/main" id="{EEB036C7-EB77-4E14-AFBA-DD1CF65555A5}"/>
              </a:ext>
            </a:extLst>
          </p:cNvPr>
          <p:cNvSpPr txBox="1">
            <a:spLocks noChangeArrowheads="1"/>
          </p:cNvSpPr>
          <p:nvPr/>
        </p:nvSpPr>
        <p:spPr bwMode="auto">
          <a:xfrm>
            <a:off x="2773363" y="796925"/>
            <a:ext cx="5821362" cy="1878013"/>
          </a:xfrm>
          <a:prstGeom prst="rect">
            <a:avLst/>
          </a:prstGeom>
          <a:noFill/>
          <a:ln w="9525">
            <a:noFill/>
            <a:miter lim="800000"/>
            <a:headEnd/>
            <a:tailEnd/>
          </a:ln>
          <a:effectLst/>
        </p:spPr>
        <p:txBody>
          <a:bodyPr>
            <a:spAutoFit/>
          </a:bodyPr>
          <a:lstStyle/>
          <a:p>
            <a:pPr algn="ctr">
              <a:defRPr/>
            </a:pPr>
            <a:r>
              <a:rPr lang="es-CL" sz="2800" b="1" dirty="0">
                <a:solidFill>
                  <a:schemeClr val="tx2"/>
                </a:solidFill>
                <a:latin typeface="Candara" panose="020E0502030303020204" pitchFamily="34" charset="0"/>
              </a:rPr>
              <a:t>COMUNIDAD DE APRENDIZAJE  </a:t>
            </a:r>
          </a:p>
          <a:p>
            <a:pPr algn="ctr">
              <a:defRPr/>
            </a:pPr>
            <a:r>
              <a:rPr lang="es-CL" sz="2800" b="1" dirty="0">
                <a:solidFill>
                  <a:schemeClr val="tx2"/>
                </a:solidFill>
                <a:latin typeface="Candara" panose="020E0502030303020204" pitchFamily="34" charset="0"/>
              </a:rPr>
              <a:t>TEMÁTICA </a:t>
            </a:r>
          </a:p>
          <a:p>
            <a:pPr algn="ctr">
              <a:defRPr/>
            </a:pPr>
            <a:r>
              <a:rPr lang="es-CL" sz="2800" b="1" dirty="0">
                <a:solidFill>
                  <a:schemeClr val="tx2"/>
                </a:solidFill>
                <a:latin typeface="Candara" panose="020E0502030303020204" pitchFamily="34" charset="0"/>
              </a:rPr>
              <a:t>TRABAJO CON FAMILIA  </a:t>
            </a:r>
          </a:p>
          <a:p>
            <a:pPr algn="ctr">
              <a:defRPr/>
            </a:pPr>
            <a:endParaRPr lang="es-CL" sz="3200" b="1" dirty="0">
              <a:solidFill>
                <a:schemeClr val="tx2"/>
              </a:solidFill>
              <a:effectLst>
                <a:outerShdw blurRad="38100" dist="38100" dir="2700000" algn="tl">
                  <a:srgbClr val="000000"/>
                </a:outerShdw>
              </a:effectLst>
              <a:latin typeface="+mj-lt"/>
            </a:endParaRPr>
          </a:p>
        </p:txBody>
      </p:sp>
      <p:sp>
        <p:nvSpPr>
          <p:cNvPr id="2055" name="AutoShape 11" descr="La Bitacora del Saber: El trabajo en equipo !!!. Deducciones y ...">
            <a:extLst>
              <a:ext uri="{FF2B5EF4-FFF2-40B4-BE49-F238E27FC236}">
                <a16:creationId xmlns:a16="http://schemas.microsoft.com/office/drawing/2014/main" id="{3DEE8DCD-CE46-40C6-A6DE-4DC724510F3C}"/>
              </a:ext>
            </a:extLst>
          </p:cNvPr>
          <p:cNvSpPr>
            <a:spLocks noChangeAspect="1" noChangeArrowheads="1"/>
          </p:cNvSpPr>
          <p:nvPr/>
        </p:nvSpPr>
        <p:spPr bwMode="auto">
          <a:xfrm>
            <a:off x="1444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s-CL" altLang="es-ES"/>
          </a:p>
        </p:txBody>
      </p:sp>
      <p:pic>
        <p:nvPicPr>
          <p:cNvPr id="2056" name="Picture 13">
            <a:extLst>
              <a:ext uri="{FF2B5EF4-FFF2-40B4-BE49-F238E27FC236}">
                <a16:creationId xmlns:a16="http://schemas.microsoft.com/office/drawing/2014/main" id="{81301540-A69D-464A-AF5C-8E8CF216610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53175" y="3084513"/>
            <a:ext cx="2432050" cy="3176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8" name="Picture 14">
            <a:extLst>
              <a:ext uri="{FF2B5EF4-FFF2-40B4-BE49-F238E27FC236}">
                <a16:creationId xmlns:a16="http://schemas.microsoft.com/office/drawing/2014/main" id="{8AE4260B-D72F-4A88-B55D-D138292868A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484926">
            <a:off x="350029" y="1891119"/>
            <a:ext cx="2425700" cy="309565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Imagen 4">
            <a:extLst>
              <a:ext uri="{FF2B5EF4-FFF2-40B4-BE49-F238E27FC236}">
                <a16:creationId xmlns:a16="http://schemas.microsoft.com/office/drawing/2014/main" id="{66603355-5735-47C4-8752-D746BB7C146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Imagen 6">
            <a:extLst>
              <a:ext uri="{FF2B5EF4-FFF2-40B4-BE49-F238E27FC236}">
                <a16:creationId xmlns:a16="http://schemas.microsoft.com/office/drawing/2014/main" id="{9028C342-661A-4A70-80F5-8EB0822EEFA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6225" y="0"/>
            <a:ext cx="811213"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Imagen 2">
            <a:extLst>
              <a:ext uri="{FF2B5EF4-FFF2-40B4-BE49-F238E27FC236}">
                <a16:creationId xmlns:a16="http://schemas.microsoft.com/office/drawing/2014/main" id="{669D18EA-1579-474D-B11D-F22647E2191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6225" y="536575"/>
            <a:ext cx="8308975" cy="460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7" name="CuadroTexto 20">
            <a:extLst>
              <a:ext uri="{FF2B5EF4-FFF2-40B4-BE49-F238E27FC236}">
                <a16:creationId xmlns:a16="http://schemas.microsoft.com/office/drawing/2014/main" id="{838A17C2-113A-4DD9-BA54-F94618345A58}"/>
              </a:ext>
            </a:extLst>
          </p:cNvPr>
          <p:cNvSpPr txBox="1">
            <a:spLocks noChangeArrowheads="1"/>
          </p:cNvSpPr>
          <p:nvPr/>
        </p:nvSpPr>
        <p:spPr bwMode="auto">
          <a:xfrm>
            <a:off x="1584325" y="80963"/>
            <a:ext cx="51609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r>
              <a:rPr lang="es-CL" altLang="es-CL" sz="2000" b="1">
                <a:solidFill>
                  <a:srgbClr val="FFFFFF"/>
                </a:solidFill>
                <a:latin typeface="Candara" panose="020E0502030303020204" pitchFamily="34" charset="0"/>
              </a:rPr>
              <a:t>P R O G R A M A </a:t>
            </a:r>
            <a:r>
              <a:rPr lang="es-CL" altLang="es-CL" b="1">
                <a:solidFill>
                  <a:srgbClr val="FFFFFF"/>
                </a:solidFill>
                <a:latin typeface="Candara" panose="020E0502030303020204" pitchFamily="34" charset="0"/>
              </a:rPr>
              <a:t>   </a:t>
            </a:r>
          </a:p>
        </p:txBody>
      </p:sp>
      <p:pic>
        <p:nvPicPr>
          <p:cNvPr id="3078" name="Imagen 1">
            <a:extLst>
              <a:ext uri="{FF2B5EF4-FFF2-40B4-BE49-F238E27FC236}">
                <a16:creationId xmlns:a16="http://schemas.microsoft.com/office/drawing/2014/main" id="{BB935A6B-2F0A-4697-8321-D6F37025A8C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569200" y="57150"/>
            <a:ext cx="1468438"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9" name="4 Marcador de contenido">
            <a:extLst>
              <a:ext uri="{FF2B5EF4-FFF2-40B4-BE49-F238E27FC236}">
                <a16:creationId xmlns:a16="http://schemas.microsoft.com/office/drawing/2014/main" id="{0CD19698-888C-4C46-B74D-77867A6D4F74}"/>
              </a:ext>
            </a:extLst>
          </p:cNvPr>
          <p:cNvSpPr txBox="1">
            <a:spLocks/>
          </p:cNvSpPr>
          <p:nvPr/>
        </p:nvSpPr>
        <p:spPr bwMode="auto">
          <a:xfrm>
            <a:off x="1860550" y="1071563"/>
            <a:ext cx="6464300" cy="53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just">
              <a:spcBef>
                <a:spcPct val="20000"/>
              </a:spcBef>
              <a:buFont typeface="Arial" panose="020B0604020202020204" pitchFamily="34" charset="0"/>
              <a:buNone/>
            </a:pPr>
            <a:endParaRPr lang="es-CL" altLang="es-CL" sz="1300">
              <a:solidFill>
                <a:srgbClr val="1F497D"/>
              </a:solidFill>
            </a:endParaRPr>
          </a:p>
          <a:p>
            <a:pPr algn="just">
              <a:spcBef>
                <a:spcPct val="20000"/>
              </a:spcBef>
              <a:buFont typeface="Arial" panose="020B0604020202020204" pitchFamily="34" charset="0"/>
              <a:buNone/>
            </a:pPr>
            <a:r>
              <a:rPr lang="es-ES_tradnl" altLang="es-CL" sz="1300">
                <a:solidFill>
                  <a:srgbClr val="1F497D"/>
                </a:solidFill>
              </a:rPr>
              <a:t> </a:t>
            </a:r>
            <a:endParaRPr lang="es-CL" altLang="es-CL" sz="1300">
              <a:solidFill>
                <a:srgbClr val="1F497D"/>
              </a:solidFill>
            </a:endParaRPr>
          </a:p>
        </p:txBody>
      </p:sp>
      <p:sp>
        <p:nvSpPr>
          <p:cNvPr id="3080" name="AutoShape 2" descr="En el día de la alimentación nutricionistas del Hospital Regional ...">
            <a:extLst>
              <a:ext uri="{FF2B5EF4-FFF2-40B4-BE49-F238E27FC236}">
                <a16:creationId xmlns:a16="http://schemas.microsoft.com/office/drawing/2014/main" id="{D16AB855-EA1B-4130-9932-EB481D124F3B}"/>
              </a:ext>
            </a:extLst>
          </p:cNvPr>
          <p:cNvSpPr>
            <a:spLocks noChangeAspect="1" noChangeArrowheads="1"/>
          </p:cNvSpPr>
          <p:nvPr/>
        </p:nvSpPr>
        <p:spPr bwMode="auto">
          <a:xfrm>
            <a:off x="1444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s-CL" altLang="es-ES"/>
          </a:p>
        </p:txBody>
      </p:sp>
      <p:sp>
        <p:nvSpPr>
          <p:cNvPr id="3081" name="AutoShape 4" descr="En el día de la alimentación nutricionistas del Hospital Regional ...">
            <a:extLst>
              <a:ext uri="{FF2B5EF4-FFF2-40B4-BE49-F238E27FC236}">
                <a16:creationId xmlns:a16="http://schemas.microsoft.com/office/drawing/2014/main" id="{A2CD14F3-4594-4B4A-8938-A6D638494EEA}"/>
              </a:ext>
            </a:extLst>
          </p:cNvPr>
          <p:cNvSpPr>
            <a:spLocks noChangeAspect="1" noChangeArrowheads="1"/>
          </p:cNvSpPr>
          <p:nvPr/>
        </p:nvSpPr>
        <p:spPr bwMode="auto">
          <a:xfrm>
            <a:off x="296863"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s-CL" altLang="es-ES"/>
          </a:p>
        </p:txBody>
      </p:sp>
      <p:sp>
        <p:nvSpPr>
          <p:cNvPr id="3082" name="AutoShape 4" descr="Seguridad y Salud Ocupacional: Definicion | Ruben Apaza">
            <a:extLst>
              <a:ext uri="{FF2B5EF4-FFF2-40B4-BE49-F238E27FC236}">
                <a16:creationId xmlns:a16="http://schemas.microsoft.com/office/drawing/2014/main" id="{29BFA999-B83A-4ED8-90A0-F23B84EA92DF}"/>
              </a:ext>
            </a:extLst>
          </p:cNvPr>
          <p:cNvSpPr>
            <a:spLocks noChangeAspect="1" noChangeArrowheads="1"/>
          </p:cNvSpPr>
          <p:nvPr/>
        </p:nvSpPr>
        <p:spPr bwMode="auto">
          <a:xfrm>
            <a:off x="449263" y="1603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s-CL" altLang="es-ES"/>
          </a:p>
        </p:txBody>
      </p:sp>
      <p:sp>
        <p:nvSpPr>
          <p:cNvPr id="3083" name="AutoShape 13" descr="Modelo sistémico: Intervención con familias disfuncionales">
            <a:extLst>
              <a:ext uri="{FF2B5EF4-FFF2-40B4-BE49-F238E27FC236}">
                <a16:creationId xmlns:a16="http://schemas.microsoft.com/office/drawing/2014/main" id="{CE0C188B-786A-474F-B113-6BD4964D2104}"/>
              </a:ext>
            </a:extLst>
          </p:cNvPr>
          <p:cNvSpPr>
            <a:spLocks noChangeAspect="1" noChangeArrowheads="1"/>
          </p:cNvSpPr>
          <p:nvPr/>
        </p:nvSpPr>
        <p:spPr bwMode="auto">
          <a:xfrm>
            <a:off x="601663" y="3127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s-CL" altLang="es-ES"/>
          </a:p>
        </p:txBody>
      </p:sp>
      <p:graphicFrame>
        <p:nvGraphicFramePr>
          <p:cNvPr id="15" name="2 Marcador de contenido">
            <a:extLst>
              <a:ext uri="{FF2B5EF4-FFF2-40B4-BE49-F238E27FC236}">
                <a16:creationId xmlns:a16="http://schemas.microsoft.com/office/drawing/2014/main" id="{7E23331A-F514-481A-B05A-CD1BC5C01298}"/>
              </a:ext>
            </a:extLst>
          </p:cNvPr>
          <p:cNvGraphicFramePr>
            <a:graphicFrameLocks noGrp="1"/>
          </p:cNvGraphicFramePr>
          <p:nvPr>
            <p:ph idx="1"/>
          </p:nvPr>
        </p:nvGraphicFramePr>
        <p:xfrm>
          <a:off x="865188" y="584200"/>
          <a:ext cx="7129462" cy="3241677"/>
        </p:xfrm>
        <a:graphic>
          <a:graphicData uri="http://schemas.openxmlformats.org/drawingml/2006/table">
            <a:tbl>
              <a:tblPr firstRow="1" bandRow="1">
                <a:tableStyleId>{5C22544A-7EE6-4342-B048-85BDC9FD1C3A}</a:tableStyleId>
              </a:tblPr>
              <a:tblGrid>
                <a:gridCol w="2190432">
                  <a:extLst>
                    <a:ext uri="{9D8B030D-6E8A-4147-A177-3AD203B41FA5}">
                      <a16:colId xmlns:a16="http://schemas.microsoft.com/office/drawing/2014/main" val="20000"/>
                    </a:ext>
                  </a:extLst>
                </a:gridCol>
                <a:gridCol w="4939030">
                  <a:extLst>
                    <a:ext uri="{9D8B030D-6E8A-4147-A177-3AD203B41FA5}">
                      <a16:colId xmlns:a16="http://schemas.microsoft.com/office/drawing/2014/main" val="20001"/>
                    </a:ext>
                  </a:extLst>
                </a:gridCol>
              </a:tblGrid>
              <a:tr h="365788">
                <a:tc>
                  <a:txBody>
                    <a:bodyPr/>
                    <a:lstStyle/>
                    <a:p>
                      <a:pPr algn="ctr"/>
                      <a:r>
                        <a:rPr lang="es-CL" sz="1800" dirty="0"/>
                        <a:t>Momentos</a:t>
                      </a:r>
                      <a:r>
                        <a:rPr lang="es-CL" sz="1800" baseline="0" dirty="0"/>
                        <a:t> </a:t>
                      </a:r>
                      <a:endParaRPr lang="es-CL" sz="1800" dirty="0"/>
                    </a:p>
                  </a:txBody>
                  <a:tcPr marL="91463" marR="91463" marT="45708" marB="45708"/>
                </a:tc>
                <a:tc>
                  <a:txBody>
                    <a:bodyPr/>
                    <a:lstStyle/>
                    <a:p>
                      <a:pPr algn="ctr"/>
                      <a:r>
                        <a:rPr lang="es-CL" sz="1800" dirty="0"/>
                        <a:t>Actividades</a:t>
                      </a:r>
                    </a:p>
                  </a:txBody>
                  <a:tcPr marL="91463" marR="91463" marT="45708" marB="45708"/>
                </a:tc>
                <a:extLst>
                  <a:ext uri="{0D108BD9-81ED-4DB2-BD59-A6C34878D82A}">
                    <a16:rowId xmlns:a16="http://schemas.microsoft.com/office/drawing/2014/main" val="10000"/>
                  </a:ext>
                </a:extLst>
              </a:tr>
              <a:tr h="464574">
                <a:tc>
                  <a:txBody>
                    <a:bodyPr/>
                    <a:lstStyle/>
                    <a:p>
                      <a:r>
                        <a:rPr lang="es-CL" sz="1800" dirty="0"/>
                        <a:t>Primer Momento </a:t>
                      </a:r>
                    </a:p>
                  </a:txBody>
                  <a:tcPr marL="91463" marR="91463" marT="45708" marB="45708"/>
                </a:tc>
                <a:tc>
                  <a:txBody>
                    <a:bodyPr/>
                    <a:lstStyle/>
                    <a:p>
                      <a:pPr>
                        <a:lnSpc>
                          <a:spcPct val="115000"/>
                        </a:lnSpc>
                        <a:spcAft>
                          <a:spcPts val="0"/>
                        </a:spcAft>
                      </a:pPr>
                      <a:r>
                        <a:rPr lang="es-MX" sz="1800" dirty="0">
                          <a:effectLst/>
                          <a:latin typeface="Calibri"/>
                          <a:ea typeface="Times New Roman"/>
                          <a:cs typeface="Times New Roman"/>
                        </a:rPr>
                        <a:t>Bienvenida</a:t>
                      </a:r>
                      <a:r>
                        <a:rPr lang="es-MX" sz="1800" baseline="0" dirty="0">
                          <a:effectLst/>
                          <a:latin typeface="Calibri"/>
                          <a:ea typeface="Times New Roman"/>
                          <a:cs typeface="Times New Roman"/>
                        </a:rPr>
                        <a:t> y contextualización CAUE.</a:t>
                      </a:r>
                      <a:r>
                        <a:rPr lang="es-MX" sz="1800" dirty="0">
                          <a:effectLst/>
                          <a:latin typeface="Calibri"/>
                          <a:ea typeface="Times New Roman"/>
                          <a:cs typeface="Times New Roman"/>
                        </a:rPr>
                        <a:t> </a:t>
                      </a:r>
                      <a:endParaRPr lang="es-CL" sz="1800" dirty="0">
                        <a:effectLst/>
                        <a:latin typeface="Calibri"/>
                        <a:ea typeface="Times New Roman"/>
                        <a:cs typeface="Times New Roman"/>
                      </a:endParaRPr>
                    </a:p>
                  </a:txBody>
                  <a:tcPr marL="68597" marR="68597" marT="0" marB="0"/>
                </a:tc>
                <a:extLst>
                  <a:ext uri="{0D108BD9-81ED-4DB2-BD59-A6C34878D82A}">
                    <a16:rowId xmlns:a16="http://schemas.microsoft.com/office/drawing/2014/main" val="10001"/>
                  </a:ext>
                </a:extLst>
              </a:tr>
              <a:tr h="365788">
                <a:tc>
                  <a:txBody>
                    <a:bodyPr/>
                    <a:lstStyle/>
                    <a:p>
                      <a:r>
                        <a:rPr lang="es-CL" sz="1800" dirty="0"/>
                        <a:t>Segundo Momento </a:t>
                      </a:r>
                    </a:p>
                  </a:txBody>
                  <a:tcPr marL="91463" marR="91463" marT="45708" marB="45708"/>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800" kern="1200" baseline="0" dirty="0">
                          <a:solidFill>
                            <a:schemeClr val="dk1"/>
                          </a:solidFill>
                          <a:effectLst/>
                          <a:latin typeface="+mn-lt"/>
                          <a:ea typeface="+mn-ea"/>
                          <a:cs typeface="+mn-cs"/>
                        </a:rPr>
                        <a:t>Dinámica Inicio.</a:t>
                      </a:r>
                      <a:endParaRPr lang="es-CL" sz="1800" kern="1200" dirty="0">
                        <a:solidFill>
                          <a:schemeClr val="dk1"/>
                        </a:solidFill>
                        <a:effectLst/>
                        <a:latin typeface="+mn-lt"/>
                        <a:ea typeface="+mn-ea"/>
                        <a:cs typeface="+mn-cs"/>
                      </a:endParaRPr>
                    </a:p>
                  </a:txBody>
                  <a:tcPr marL="91463" marR="91463" marT="45708" marB="45708"/>
                </a:tc>
                <a:extLst>
                  <a:ext uri="{0D108BD9-81ED-4DB2-BD59-A6C34878D82A}">
                    <a16:rowId xmlns:a16="http://schemas.microsoft.com/office/drawing/2014/main" val="10002"/>
                  </a:ext>
                </a:extLst>
              </a:tr>
              <a:tr h="365788">
                <a:tc>
                  <a:txBody>
                    <a:bodyPr/>
                    <a:lstStyle/>
                    <a:p>
                      <a:r>
                        <a:rPr lang="es-CL" sz="1800" dirty="0"/>
                        <a:t>Tercer Momento</a:t>
                      </a:r>
                      <a:r>
                        <a:rPr lang="es-CL" sz="1800" baseline="0" dirty="0"/>
                        <a:t> </a:t>
                      </a:r>
                      <a:endParaRPr lang="es-CL" sz="1800" dirty="0"/>
                    </a:p>
                  </a:txBody>
                  <a:tcPr marL="91463" marR="91463" marT="45708" marB="45708"/>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800" kern="1200" dirty="0">
                          <a:solidFill>
                            <a:schemeClr val="dk1"/>
                          </a:solidFill>
                          <a:effectLst/>
                          <a:latin typeface="+mn-lt"/>
                          <a:ea typeface="+mn-ea"/>
                          <a:cs typeface="+mn-cs"/>
                        </a:rPr>
                        <a:t>Tema: </a:t>
                      </a:r>
                      <a:r>
                        <a:rPr lang="es-MX" sz="1800" kern="1200" baseline="0" dirty="0">
                          <a:solidFill>
                            <a:schemeClr val="dk1"/>
                          </a:solidFill>
                          <a:effectLst/>
                          <a:latin typeface="+mn-lt"/>
                          <a:ea typeface="+mn-ea"/>
                          <a:cs typeface="+mn-cs"/>
                        </a:rPr>
                        <a:t>Trabajo con Familia. </a:t>
                      </a:r>
                      <a:endParaRPr lang="es-MX" sz="1800" kern="1200" dirty="0">
                        <a:solidFill>
                          <a:schemeClr val="dk1"/>
                        </a:solidFill>
                        <a:effectLst/>
                        <a:latin typeface="+mn-lt"/>
                        <a:ea typeface="+mn-ea"/>
                        <a:cs typeface="+mn-cs"/>
                      </a:endParaRPr>
                    </a:p>
                  </a:txBody>
                  <a:tcPr marL="91463" marR="91463" marT="45708" marB="45708"/>
                </a:tc>
                <a:extLst>
                  <a:ext uri="{0D108BD9-81ED-4DB2-BD59-A6C34878D82A}">
                    <a16:rowId xmlns:a16="http://schemas.microsoft.com/office/drawing/2014/main" val="10003"/>
                  </a:ext>
                </a:extLst>
              </a:tr>
              <a:tr h="365788">
                <a:tc>
                  <a:txBody>
                    <a:bodyPr/>
                    <a:lstStyle/>
                    <a:p>
                      <a:r>
                        <a:rPr lang="es-CL" sz="1800" dirty="0"/>
                        <a:t>Cuarto Momento</a:t>
                      </a:r>
                    </a:p>
                  </a:txBody>
                  <a:tcPr marL="91463" marR="91463" marT="45708" marB="45708"/>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CL" sz="1800" b="0" kern="1200" dirty="0">
                          <a:solidFill>
                            <a:schemeClr val="dk1"/>
                          </a:solidFill>
                          <a:effectLst/>
                          <a:latin typeface="+mn-lt"/>
                          <a:ea typeface="+mn-ea"/>
                          <a:cs typeface="+mn-cs"/>
                        </a:rPr>
                        <a:t>Videos reflexión</a:t>
                      </a:r>
                      <a:r>
                        <a:rPr lang="es-CL" sz="1800" b="0" kern="1200" baseline="0" dirty="0">
                          <a:solidFill>
                            <a:schemeClr val="dk1"/>
                          </a:solidFill>
                          <a:effectLst/>
                          <a:latin typeface="+mn-lt"/>
                          <a:ea typeface="+mn-ea"/>
                          <a:cs typeface="+mn-cs"/>
                        </a:rPr>
                        <a:t>.</a:t>
                      </a:r>
                      <a:r>
                        <a:rPr lang="es-CL" sz="1800" b="1" kern="1200" baseline="0" dirty="0">
                          <a:solidFill>
                            <a:schemeClr val="dk1"/>
                          </a:solidFill>
                          <a:effectLst/>
                          <a:latin typeface="+mn-lt"/>
                          <a:ea typeface="+mn-ea"/>
                          <a:cs typeface="+mn-cs"/>
                        </a:rPr>
                        <a:t> </a:t>
                      </a:r>
                      <a:endParaRPr lang="es-CL" sz="1800" b="1" kern="1200" dirty="0">
                        <a:solidFill>
                          <a:schemeClr val="dk1"/>
                        </a:solidFill>
                        <a:effectLst/>
                        <a:latin typeface="+mn-lt"/>
                        <a:ea typeface="+mn-ea"/>
                        <a:cs typeface="+mn-cs"/>
                      </a:endParaRPr>
                    </a:p>
                  </a:txBody>
                  <a:tcPr marL="91463" marR="91463" marT="45708" marB="45708"/>
                </a:tc>
                <a:extLst>
                  <a:ext uri="{0D108BD9-81ED-4DB2-BD59-A6C34878D82A}">
                    <a16:rowId xmlns:a16="http://schemas.microsoft.com/office/drawing/2014/main" val="10004"/>
                  </a:ext>
                </a:extLst>
              </a:tr>
              <a:tr h="365788">
                <a:tc>
                  <a:txBody>
                    <a:bodyPr/>
                    <a:lstStyle/>
                    <a:p>
                      <a:r>
                        <a:rPr lang="es-CL" sz="1800" dirty="0"/>
                        <a:t>Sexto Momento </a:t>
                      </a:r>
                    </a:p>
                  </a:txBody>
                  <a:tcPr marL="91463" marR="91463" marT="45708" marB="45708"/>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800" kern="1200" dirty="0">
                          <a:solidFill>
                            <a:schemeClr val="dk1"/>
                          </a:solidFill>
                          <a:effectLst/>
                          <a:latin typeface="+mn-lt"/>
                          <a:ea typeface="+mn-ea"/>
                          <a:cs typeface="+mn-cs"/>
                        </a:rPr>
                        <a:t>Preguntas generadoras</a:t>
                      </a:r>
                      <a:r>
                        <a:rPr lang="es-MX" sz="1800" kern="1200" baseline="0" dirty="0">
                          <a:solidFill>
                            <a:schemeClr val="dk1"/>
                          </a:solidFill>
                          <a:effectLst/>
                          <a:latin typeface="+mn-lt"/>
                          <a:ea typeface="+mn-ea"/>
                          <a:cs typeface="+mn-cs"/>
                        </a:rPr>
                        <a:t> de reflexión y diálogos.</a:t>
                      </a:r>
                      <a:endParaRPr lang="es-CL" sz="1800" kern="1200" dirty="0">
                        <a:solidFill>
                          <a:schemeClr val="dk1"/>
                        </a:solidFill>
                        <a:effectLst/>
                        <a:latin typeface="+mn-lt"/>
                        <a:ea typeface="+mn-ea"/>
                        <a:cs typeface="+mn-cs"/>
                      </a:endParaRPr>
                    </a:p>
                  </a:txBody>
                  <a:tcPr marL="91463" marR="91463" marT="45708" marB="45708"/>
                </a:tc>
                <a:extLst>
                  <a:ext uri="{0D108BD9-81ED-4DB2-BD59-A6C34878D82A}">
                    <a16:rowId xmlns:a16="http://schemas.microsoft.com/office/drawing/2014/main" val="10005"/>
                  </a:ext>
                </a:extLst>
              </a:tr>
              <a:tr h="385199">
                <a:tc>
                  <a:txBody>
                    <a:bodyPr/>
                    <a:lstStyle/>
                    <a:p>
                      <a:r>
                        <a:rPr lang="es-CL" sz="1800" dirty="0"/>
                        <a:t>Séptimo</a:t>
                      </a:r>
                      <a:r>
                        <a:rPr lang="es-CL" sz="1800" baseline="0" dirty="0"/>
                        <a:t> </a:t>
                      </a:r>
                      <a:r>
                        <a:rPr lang="es-CL" sz="1800" dirty="0"/>
                        <a:t> Momento </a:t>
                      </a:r>
                    </a:p>
                  </a:txBody>
                  <a:tcPr marL="91463" marR="91463" marT="45708" marB="45708"/>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800" kern="1200" dirty="0">
                          <a:solidFill>
                            <a:schemeClr val="dk1"/>
                          </a:solidFill>
                          <a:effectLst/>
                          <a:latin typeface="+mn-lt"/>
                          <a:ea typeface="+mn-ea"/>
                          <a:cs typeface="+mn-cs"/>
                        </a:rPr>
                        <a:t>Videos</a:t>
                      </a:r>
                      <a:r>
                        <a:rPr lang="es-MX" sz="1800" kern="1200" baseline="0" dirty="0">
                          <a:solidFill>
                            <a:schemeClr val="dk1"/>
                          </a:solidFill>
                          <a:effectLst/>
                          <a:latin typeface="+mn-lt"/>
                          <a:ea typeface="+mn-ea"/>
                          <a:cs typeface="+mn-cs"/>
                        </a:rPr>
                        <a:t> de reflexión.</a:t>
                      </a:r>
                      <a:r>
                        <a:rPr lang="es-MX" sz="1800" kern="1200" dirty="0">
                          <a:solidFill>
                            <a:schemeClr val="dk1"/>
                          </a:solidFill>
                          <a:effectLst/>
                          <a:latin typeface="+mn-lt"/>
                          <a:ea typeface="+mn-ea"/>
                          <a:cs typeface="+mn-cs"/>
                        </a:rPr>
                        <a:t> </a:t>
                      </a:r>
                      <a:endParaRPr lang="es-CL" sz="1800" kern="1200" dirty="0">
                        <a:solidFill>
                          <a:schemeClr val="dk1"/>
                        </a:solidFill>
                        <a:effectLst/>
                        <a:latin typeface="+mn-lt"/>
                        <a:ea typeface="+mn-ea"/>
                        <a:cs typeface="+mn-cs"/>
                      </a:endParaRPr>
                    </a:p>
                  </a:txBody>
                  <a:tcPr marL="91463" marR="91463" marT="45708" marB="45708"/>
                </a:tc>
                <a:extLst>
                  <a:ext uri="{0D108BD9-81ED-4DB2-BD59-A6C34878D82A}">
                    <a16:rowId xmlns:a16="http://schemas.microsoft.com/office/drawing/2014/main" val="10006"/>
                  </a:ext>
                </a:extLst>
              </a:tr>
              <a:tr h="562964">
                <a:tc>
                  <a:txBody>
                    <a:bodyPr/>
                    <a:lstStyle/>
                    <a:p>
                      <a:r>
                        <a:rPr lang="es-CL" sz="1800" dirty="0"/>
                        <a:t>Octavo Momento </a:t>
                      </a:r>
                    </a:p>
                  </a:txBody>
                  <a:tcPr marL="91463" marR="91463" marT="45708" marB="45708"/>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CL" sz="1800" kern="1200" dirty="0">
                          <a:solidFill>
                            <a:schemeClr val="dk1"/>
                          </a:solidFill>
                          <a:effectLst/>
                          <a:latin typeface="+mn-lt"/>
                          <a:ea typeface="+mn-ea"/>
                          <a:cs typeface="+mn-cs"/>
                        </a:rPr>
                        <a:t>Evaluación.</a:t>
                      </a:r>
                    </a:p>
                  </a:txBody>
                  <a:tcPr marL="91463" marR="91463" marT="45708" marB="45708"/>
                </a:tc>
                <a:extLst>
                  <a:ext uri="{0D108BD9-81ED-4DB2-BD59-A6C34878D82A}">
                    <a16:rowId xmlns:a16="http://schemas.microsoft.com/office/drawing/2014/main" val="10007"/>
                  </a:ext>
                </a:extLst>
              </a:tr>
            </a:tbl>
          </a:graphicData>
        </a:graphic>
      </p:graphicFrame>
      <p:pic>
        <p:nvPicPr>
          <p:cNvPr id="16" name="15 Imagen" descr="Resultado de imagen para mensajes de motivacion laboral">
            <a:extLst>
              <a:ext uri="{FF2B5EF4-FFF2-40B4-BE49-F238E27FC236}">
                <a16:creationId xmlns:a16="http://schemas.microsoft.com/office/drawing/2014/main" id="{58DF80E5-9D20-43DA-A09E-2EA736E8280D}"/>
              </a:ext>
            </a:extLst>
          </p:cNvPr>
          <p:cNvPicPr/>
          <p:nvPr/>
        </p:nvPicPr>
        <p:blipFill rotWithShape="1">
          <a:blip r:embed="rId6">
            <a:extLst>
              <a:ext uri="{28A0092B-C50C-407E-A947-70E740481C1C}">
                <a14:useLocalDpi xmlns:a14="http://schemas.microsoft.com/office/drawing/2010/main" val="0"/>
              </a:ext>
            </a:extLst>
          </a:blip>
          <a:srcRect t="27864" b="8786"/>
          <a:stretch/>
        </p:blipFill>
        <p:spPr bwMode="auto">
          <a:xfrm>
            <a:off x="2124710" y="3825895"/>
            <a:ext cx="3789680" cy="88834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53640926-AAD7-44D8-BBD7-CCE9431645EC}">
              <a14:shadowObscured xmlns:a14="http://schemas.microsoft.com/office/drawing/2010/main"/>
            </a:ext>
          </a:extLst>
        </p:spPr>
      </p:pic>
    </p:spTree>
  </p:cSld>
  <p:clrMapOvr>
    <a:masterClrMapping/>
  </p:clrMapOvr>
  <p:transition spd="slow">
    <p:dissolv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Imagen 1">
            <a:extLst>
              <a:ext uri="{FF2B5EF4-FFF2-40B4-BE49-F238E27FC236}">
                <a16:creationId xmlns:a16="http://schemas.microsoft.com/office/drawing/2014/main" id="{FC161DD5-667E-4CDF-A656-BA4E5445954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288" y="-25400"/>
            <a:ext cx="9144001" cy="519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Imagen 5">
            <a:extLst>
              <a:ext uri="{FF2B5EF4-FFF2-40B4-BE49-F238E27FC236}">
                <a16:creationId xmlns:a16="http://schemas.microsoft.com/office/drawing/2014/main" id="{9E52FA2C-4A71-4879-AC1A-058D58EE109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6225" y="0"/>
            <a:ext cx="811213"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Imagen 2">
            <a:extLst>
              <a:ext uri="{FF2B5EF4-FFF2-40B4-BE49-F238E27FC236}">
                <a16:creationId xmlns:a16="http://schemas.microsoft.com/office/drawing/2014/main" id="{934CD046-BD49-4DE2-89C9-94B7C25F793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7188" y="722313"/>
            <a:ext cx="8582025" cy="435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Imagen 9">
            <a:extLst>
              <a:ext uri="{FF2B5EF4-FFF2-40B4-BE49-F238E27FC236}">
                <a16:creationId xmlns:a16="http://schemas.microsoft.com/office/drawing/2014/main" id="{9CB5ED5B-01CF-4779-8669-A845CC5129C7}"/>
              </a:ext>
            </a:extLst>
          </p:cNvPr>
          <p:cNvPicPr>
            <a:picLocks noChangeAspect="1"/>
          </p:cNvPicPr>
          <p:nvPr/>
        </p:nvPicPr>
        <p:blipFill>
          <a:blip r:embed="rId5">
            <a:extLst>
              <a:ext uri="{28A0092B-C50C-407E-A947-70E740481C1C}">
                <a14:useLocalDpi xmlns:a14="http://schemas.microsoft.com/office/drawing/2010/main" val="0"/>
              </a:ext>
            </a:extLst>
          </a:blip>
          <a:srcRect l="81216"/>
          <a:stretch>
            <a:fillRect/>
          </a:stretch>
        </p:blipFill>
        <p:spPr bwMode="auto">
          <a:xfrm>
            <a:off x="8315325" y="4867275"/>
            <a:ext cx="568325" cy="15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Imagen 9">
            <a:extLst>
              <a:ext uri="{FF2B5EF4-FFF2-40B4-BE49-F238E27FC236}">
                <a16:creationId xmlns:a16="http://schemas.microsoft.com/office/drawing/2014/main" id="{A3217055-5B4A-487E-93AE-4A98E3CFB656}"/>
              </a:ext>
            </a:extLst>
          </p:cNvPr>
          <p:cNvPicPr>
            <a:picLocks noChangeAspect="1"/>
          </p:cNvPicPr>
          <p:nvPr/>
        </p:nvPicPr>
        <p:blipFill>
          <a:blip r:embed="rId5">
            <a:extLst>
              <a:ext uri="{28A0092B-C50C-407E-A947-70E740481C1C}">
                <a14:useLocalDpi xmlns:a14="http://schemas.microsoft.com/office/drawing/2010/main" val="0"/>
              </a:ext>
            </a:extLst>
          </a:blip>
          <a:srcRect l="81216"/>
          <a:stretch>
            <a:fillRect/>
          </a:stretch>
        </p:blipFill>
        <p:spPr bwMode="auto">
          <a:xfrm>
            <a:off x="276225" y="4867275"/>
            <a:ext cx="568325" cy="15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3" name="Imagen 1">
            <a:extLst>
              <a:ext uri="{FF2B5EF4-FFF2-40B4-BE49-F238E27FC236}">
                <a16:creationId xmlns:a16="http://schemas.microsoft.com/office/drawing/2014/main" id="{32469093-C04A-42B5-A3F9-B1B155F11A0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569200" y="57150"/>
            <a:ext cx="1468438"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ángulo 12">
            <a:extLst>
              <a:ext uri="{FF2B5EF4-FFF2-40B4-BE49-F238E27FC236}">
                <a16:creationId xmlns:a16="http://schemas.microsoft.com/office/drawing/2014/main" id="{9DAA0137-D18C-49DA-A70A-99CDB3EC2FCA}"/>
              </a:ext>
            </a:extLst>
          </p:cNvPr>
          <p:cNvSpPr/>
          <p:nvPr/>
        </p:nvSpPr>
        <p:spPr>
          <a:xfrm>
            <a:off x="1651000" y="1441450"/>
            <a:ext cx="6542088" cy="2892425"/>
          </a:xfrm>
          <a:prstGeom prst="rect">
            <a:avLst/>
          </a:prstGeom>
        </p:spPr>
        <p:txBody>
          <a:bodyPr>
            <a:spAutoFit/>
          </a:bodyPr>
          <a:lstStyle/>
          <a:p>
            <a:pPr algn="just">
              <a:defRPr/>
            </a:pPr>
            <a:endParaRPr lang="es-ES_tradnl" sz="1400" b="1" dirty="0">
              <a:solidFill>
                <a:schemeClr val="tx2"/>
              </a:solidFill>
            </a:endParaRPr>
          </a:p>
          <a:p>
            <a:pPr algn="just">
              <a:defRPr/>
            </a:pPr>
            <a:endParaRPr lang="es-ES_tradnl" sz="1400" dirty="0">
              <a:solidFill>
                <a:schemeClr val="tx2"/>
              </a:solidFill>
            </a:endParaRPr>
          </a:p>
          <a:p>
            <a:pPr algn="just">
              <a:defRPr/>
            </a:pPr>
            <a:endParaRPr lang="es-CL" sz="1400" dirty="0">
              <a:solidFill>
                <a:schemeClr val="tx2"/>
              </a:solidFill>
            </a:endParaRPr>
          </a:p>
          <a:p>
            <a:pPr algn="just">
              <a:defRPr/>
            </a:pPr>
            <a:endParaRPr lang="es-ES_tradnl" sz="1400" b="1" dirty="0">
              <a:solidFill>
                <a:schemeClr val="tx2"/>
              </a:solidFill>
            </a:endParaRPr>
          </a:p>
          <a:p>
            <a:pPr algn="just">
              <a:defRPr/>
            </a:pPr>
            <a:endParaRPr lang="es-ES_tradnl" sz="1400" b="1" dirty="0">
              <a:solidFill>
                <a:schemeClr val="tx2"/>
              </a:solidFill>
            </a:endParaRPr>
          </a:p>
          <a:p>
            <a:pPr algn="just">
              <a:defRPr/>
            </a:pPr>
            <a:endParaRPr lang="es-ES_tradnl" sz="1400" b="1" dirty="0">
              <a:solidFill>
                <a:schemeClr val="tx2"/>
              </a:solidFill>
            </a:endParaRPr>
          </a:p>
          <a:p>
            <a:pPr algn="just">
              <a:defRPr/>
            </a:pPr>
            <a:endParaRPr lang="es-ES_tradnl" sz="1400" b="1" dirty="0">
              <a:solidFill>
                <a:schemeClr val="tx2"/>
              </a:solidFill>
            </a:endParaRPr>
          </a:p>
          <a:p>
            <a:pPr algn="just">
              <a:defRPr/>
            </a:pPr>
            <a:endParaRPr lang="es-ES_tradnl" sz="1400" dirty="0">
              <a:solidFill>
                <a:schemeClr val="tx2"/>
              </a:solidFill>
            </a:endParaRPr>
          </a:p>
          <a:p>
            <a:pPr marL="285750" indent="-285750" algn="just">
              <a:buFont typeface="Arial" panose="020B0604020202020204" pitchFamily="34" charset="0"/>
              <a:buChar char="•"/>
              <a:defRPr/>
            </a:pPr>
            <a:endParaRPr lang="es-ES_tradnl" sz="1400" b="1" dirty="0">
              <a:solidFill>
                <a:schemeClr val="accent6">
                  <a:lumMod val="50000"/>
                </a:schemeClr>
              </a:solidFill>
            </a:endParaRPr>
          </a:p>
          <a:p>
            <a:pPr marL="285750" indent="-285750" algn="just">
              <a:buFont typeface="Arial" panose="020B0604020202020204" pitchFamily="34" charset="0"/>
              <a:buChar char="•"/>
              <a:defRPr/>
            </a:pPr>
            <a:endParaRPr lang="es-ES_tradnl" sz="1400" b="1" dirty="0">
              <a:solidFill>
                <a:schemeClr val="accent6">
                  <a:lumMod val="50000"/>
                </a:schemeClr>
              </a:solidFill>
            </a:endParaRPr>
          </a:p>
          <a:p>
            <a:pPr marL="285750" indent="-285750" algn="just">
              <a:buFont typeface="Arial" panose="020B0604020202020204" pitchFamily="34" charset="0"/>
              <a:buChar char="•"/>
              <a:defRPr/>
            </a:pPr>
            <a:endParaRPr lang="es-ES_tradnl" sz="1400" b="1" dirty="0">
              <a:solidFill>
                <a:schemeClr val="tx2"/>
              </a:solidFill>
            </a:endParaRPr>
          </a:p>
          <a:p>
            <a:pPr marL="285750" indent="-285750" algn="just">
              <a:buFont typeface="Arial" panose="020B0604020202020204" pitchFamily="34" charset="0"/>
              <a:buChar char="•"/>
              <a:defRPr/>
            </a:pPr>
            <a:endParaRPr lang="es-ES_tradnl" sz="1400" dirty="0">
              <a:solidFill>
                <a:schemeClr val="tx2"/>
              </a:solidFill>
            </a:endParaRPr>
          </a:p>
          <a:p>
            <a:pPr algn="just">
              <a:defRPr/>
            </a:pPr>
            <a:endParaRPr lang="es-ES_tradnl" sz="1400" dirty="0">
              <a:solidFill>
                <a:schemeClr val="tx2"/>
              </a:solidFill>
            </a:endParaRPr>
          </a:p>
        </p:txBody>
      </p:sp>
      <p:sp>
        <p:nvSpPr>
          <p:cNvPr id="18" name="17 Rectángulo">
            <a:extLst>
              <a:ext uri="{FF2B5EF4-FFF2-40B4-BE49-F238E27FC236}">
                <a16:creationId xmlns:a16="http://schemas.microsoft.com/office/drawing/2014/main" id="{E8FFFCC5-3E04-4458-AE8F-9D2D19866BFB}"/>
              </a:ext>
            </a:extLst>
          </p:cNvPr>
          <p:cNvSpPr/>
          <p:nvPr/>
        </p:nvSpPr>
        <p:spPr>
          <a:xfrm>
            <a:off x="1872265" y="80491"/>
            <a:ext cx="4536504" cy="627534"/>
          </a:xfrm>
          <a:prstGeom prst="rect">
            <a:avLst/>
          </a:prstGeom>
          <a:noFill/>
          <a:ln>
            <a:noFill/>
          </a:ln>
          <a:effectLst>
            <a:glow rad="63500">
              <a:schemeClr val="accent1">
                <a:satMod val="175000"/>
                <a:alpha val="40000"/>
              </a:scheme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L" sz="3200" dirty="0">
                <a:solidFill>
                  <a:schemeClr val="bg1"/>
                </a:solidFill>
              </a:rPr>
              <a:t>DINÁMICA INICIO</a:t>
            </a:r>
          </a:p>
        </p:txBody>
      </p:sp>
      <p:sp>
        <p:nvSpPr>
          <p:cNvPr id="20" name="19 Llamada rectangular">
            <a:extLst>
              <a:ext uri="{FF2B5EF4-FFF2-40B4-BE49-F238E27FC236}">
                <a16:creationId xmlns:a16="http://schemas.microsoft.com/office/drawing/2014/main" id="{620B736B-104C-473B-A3F1-38C20242418B}"/>
              </a:ext>
            </a:extLst>
          </p:cNvPr>
          <p:cNvSpPr/>
          <p:nvPr/>
        </p:nvSpPr>
        <p:spPr bwMode="auto">
          <a:xfrm>
            <a:off x="4413429" y="1027113"/>
            <a:ext cx="3308171" cy="1871662"/>
          </a:xfrm>
          <a:prstGeom prst="wedgeRectCallout">
            <a:avLst>
              <a:gd name="adj1" fmla="val -43071"/>
              <a:gd name="adj2" fmla="val 97310"/>
            </a:avLst>
          </a:prstGeom>
          <a:solidFill>
            <a:srgbClr val="FC1C4C"/>
          </a:solidFill>
          <a:ln>
            <a:solidFill>
              <a:srgbClr val="FF6600"/>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a:lstStyle/>
          <a:p>
            <a:pPr algn="ctr" defTabSz="449263" eaLnBrk="1" hangingPunct="1">
              <a:buClr>
                <a:srgbClr val="000000"/>
              </a:buClr>
              <a:buSzPct val="100000"/>
              <a:buFont typeface="Times New Roman" pitchFamily="16" charset="0"/>
              <a:buNone/>
              <a:defRPr/>
            </a:pPr>
            <a:r>
              <a:rPr lang="es-MX" b="1" dirty="0">
                <a:solidFill>
                  <a:schemeClr val="bg1"/>
                </a:solidFill>
                <a:ea typeface="MS Gothic" charset="-128"/>
                <a:cs typeface="Calibri" pitchFamily="34" charset="0"/>
              </a:rPr>
              <a:t>¿Cómo me siento hoy y como vivimos esta pandemia  en mi familia?</a:t>
            </a:r>
          </a:p>
          <a:p>
            <a:pPr algn="ctr" defTabSz="449263" eaLnBrk="1" hangingPunct="1">
              <a:buClr>
                <a:srgbClr val="000000"/>
              </a:buClr>
              <a:buSzPct val="100000"/>
              <a:buFont typeface="Times New Roman" pitchFamily="16" charset="0"/>
              <a:buNone/>
              <a:defRPr/>
            </a:pPr>
            <a:r>
              <a:rPr lang="es-MX" b="1" dirty="0">
                <a:solidFill>
                  <a:schemeClr val="bg1"/>
                </a:solidFill>
                <a:ea typeface="MS Gothic" charset="-128"/>
                <a:cs typeface="Calibri" pitchFamily="34" charset="0"/>
              </a:rPr>
              <a:t>¿Qué rol desempeño?</a:t>
            </a:r>
          </a:p>
          <a:p>
            <a:pPr algn="ctr" defTabSz="449263" eaLnBrk="1" hangingPunct="1">
              <a:buClr>
                <a:srgbClr val="000000"/>
              </a:buClr>
              <a:buSzPct val="100000"/>
              <a:buFont typeface="Times New Roman" pitchFamily="16" charset="0"/>
              <a:buNone/>
              <a:defRPr/>
            </a:pPr>
            <a:r>
              <a:rPr lang="es-MX" b="1" dirty="0">
                <a:solidFill>
                  <a:schemeClr val="bg1"/>
                </a:solidFill>
                <a:ea typeface="MS Gothic" charset="-128"/>
                <a:cs typeface="Calibri" pitchFamily="34" charset="0"/>
              </a:rPr>
              <a:t>¿Qué significa para mi  «La Familia»</a:t>
            </a:r>
          </a:p>
        </p:txBody>
      </p:sp>
      <p:pic>
        <p:nvPicPr>
          <p:cNvPr id="21" name="Imagen 2">
            <a:extLst>
              <a:ext uri="{FF2B5EF4-FFF2-40B4-BE49-F238E27FC236}">
                <a16:creationId xmlns:a16="http://schemas.microsoft.com/office/drawing/2014/main" id="{723ADCA9-3454-463F-B5FD-8C975649DEC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05057" y="1441450"/>
            <a:ext cx="1943761" cy="164210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2" name="Picture 6" descr="j0397074">
            <a:extLst>
              <a:ext uri="{FF2B5EF4-FFF2-40B4-BE49-F238E27FC236}">
                <a16:creationId xmlns:a16="http://schemas.microsoft.com/office/drawing/2014/main" id="{EB0CCD0F-9A6E-4B6F-A4DD-481C0EA8373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43275" y="3375025"/>
            <a:ext cx="1214438" cy="120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dissolv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agen 1">
            <a:extLst>
              <a:ext uri="{FF2B5EF4-FFF2-40B4-BE49-F238E27FC236}">
                <a16:creationId xmlns:a16="http://schemas.microsoft.com/office/drawing/2014/main" id="{5ED08FFA-9E8B-4A67-9C09-EDBF0437E08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288" y="-25400"/>
            <a:ext cx="9144001" cy="519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Imagen 5">
            <a:extLst>
              <a:ext uri="{FF2B5EF4-FFF2-40B4-BE49-F238E27FC236}">
                <a16:creationId xmlns:a16="http://schemas.microsoft.com/office/drawing/2014/main" id="{6B44EBE0-7093-4A45-8B2C-E558C595FD6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6225" y="0"/>
            <a:ext cx="811213"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Imagen 2">
            <a:extLst>
              <a:ext uri="{FF2B5EF4-FFF2-40B4-BE49-F238E27FC236}">
                <a16:creationId xmlns:a16="http://schemas.microsoft.com/office/drawing/2014/main" id="{35407935-4CF7-48AC-A905-2F53D0E9C42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1625" y="592138"/>
            <a:ext cx="8582025" cy="435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Imagen 9">
            <a:extLst>
              <a:ext uri="{FF2B5EF4-FFF2-40B4-BE49-F238E27FC236}">
                <a16:creationId xmlns:a16="http://schemas.microsoft.com/office/drawing/2014/main" id="{1A71DCA0-2681-493B-822B-79E488D27010}"/>
              </a:ext>
            </a:extLst>
          </p:cNvPr>
          <p:cNvPicPr>
            <a:picLocks noChangeAspect="1"/>
          </p:cNvPicPr>
          <p:nvPr/>
        </p:nvPicPr>
        <p:blipFill>
          <a:blip r:embed="rId5">
            <a:extLst>
              <a:ext uri="{28A0092B-C50C-407E-A947-70E740481C1C}">
                <a14:useLocalDpi xmlns:a14="http://schemas.microsoft.com/office/drawing/2010/main" val="0"/>
              </a:ext>
            </a:extLst>
          </a:blip>
          <a:srcRect l="81216"/>
          <a:stretch>
            <a:fillRect/>
          </a:stretch>
        </p:blipFill>
        <p:spPr bwMode="auto">
          <a:xfrm>
            <a:off x="8315325" y="4867275"/>
            <a:ext cx="568325" cy="15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6" name="Imagen 9">
            <a:extLst>
              <a:ext uri="{FF2B5EF4-FFF2-40B4-BE49-F238E27FC236}">
                <a16:creationId xmlns:a16="http://schemas.microsoft.com/office/drawing/2014/main" id="{801A4213-E377-4E2F-B1BB-102F0738DA8C}"/>
              </a:ext>
            </a:extLst>
          </p:cNvPr>
          <p:cNvPicPr>
            <a:picLocks noChangeAspect="1"/>
          </p:cNvPicPr>
          <p:nvPr/>
        </p:nvPicPr>
        <p:blipFill>
          <a:blip r:embed="rId5">
            <a:extLst>
              <a:ext uri="{28A0092B-C50C-407E-A947-70E740481C1C}">
                <a14:useLocalDpi xmlns:a14="http://schemas.microsoft.com/office/drawing/2010/main" val="0"/>
              </a:ext>
            </a:extLst>
          </a:blip>
          <a:srcRect l="81216"/>
          <a:stretch>
            <a:fillRect/>
          </a:stretch>
        </p:blipFill>
        <p:spPr bwMode="auto">
          <a:xfrm>
            <a:off x="276225" y="4867275"/>
            <a:ext cx="568325" cy="15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Imagen 1">
            <a:extLst>
              <a:ext uri="{FF2B5EF4-FFF2-40B4-BE49-F238E27FC236}">
                <a16:creationId xmlns:a16="http://schemas.microsoft.com/office/drawing/2014/main" id="{FFE5C1C4-5A94-4C91-A825-60CFB2228699}"/>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569200" y="57150"/>
            <a:ext cx="1468438"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ángulo 12">
            <a:extLst>
              <a:ext uri="{FF2B5EF4-FFF2-40B4-BE49-F238E27FC236}">
                <a16:creationId xmlns:a16="http://schemas.microsoft.com/office/drawing/2014/main" id="{F19D5BE5-A1BF-4C19-A9BF-5F246F96F540}"/>
              </a:ext>
            </a:extLst>
          </p:cNvPr>
          <p:cNvSpPr/>
          <p:nvPr/>
        </p:nvSpPr>
        <p:spPr>
          <a:xfrm>
            <a:off x="1651000" y="1441450"/>
            <a:ext cx="6542088" cy="2892425"/>
          </a:xfrm>
          <a:prstGeom prst="rect">
            <a:avLst/>
          </a:prstGeom>
        </p:spPr>
        <p:txBody>
          <a:bodyPr>
            <a:spAutoFit/>
          </a:bodyPr>
          <a:lstStyle/>
          <a:p>
            <a:pPr algn="just">
              <a:defRPr/>
            </a:pPr>
            <a:endParaRPr lang="es-ES_tradnl" sz="1400" b="1" dirty="0">
              <a:solidFill>
                <a:schemeClr val="tx2"/>
              </a:solidFill>
            </a:endParaRPr>
          </a:p>
          <a:p>
            <a:pPr algn="just">
              <a:defRPr/>
            </a:pPr>
            <a:endParaRPr lang="es-ES_tradnl" sz="1400" dirty="0">
              <a:solidFill>
                <a:schemeClr val="tx2"/>
              </a:solidFill>
            </a:endParaRPr>
          </a:p>
          <a:p>
            <a:pPr algn="just">
              <a:defRPr/>
            </a:pPr>
            <a:endParaRPr lang="es-CL" sz="1400" dirty="0">
              <a:solidFill>
                <a:schemeClr val="tx2"/>
              </a:solidFill>
            </a:endParaRPr>
          </a:p>
          <a:p>
            <a:pPr algn="just">
              <a:defRPr/>
            </a:pPr>
            <a:endParaRPr lang="es-ES_tradnl" sz="1400" b="1" dirty="0">
              <a:solidFill>
                <a:schemeClr val="tx2"/>
              </a:solidFill>
            </a:endParaRPr>
          </a:p>
          <a:p>
            <a:pPr algn="just">
              <a:defRPr/>
            </a:pPr>
            <a:endParaRPr lang="es-ES_tradnl" sz="1400" b="1" dirty="0">
              <a:solidFill>
                <a:schemeClr val="tx2"/>
              </a:solidFill>
            </a:endParaRPr>
          </a:p>
          <a:p>
            <a:pPr algn="just">
              <a:defRPr/>
            </a:pPr>
            <a:endParaRPr lang="es-ES_tradnl" sz="1400" b="1" dirty="0">
              <a:solidFill>
                <a:schemeClr val="tx2"/>
              </a:solidFill>
            </a:endParaRPr>
          </a:p>
          <a:p>
            <a:pPr algn="just">
              <a:defRPr/>
            </a:pPr>
            <a:endParaRPr lang="es-ES_tradnl" sz="1400" b="1" dirty="0">
              <a:solidFill>
                <a:schemeClr val="tx2"/>
              </a:solidFill>
            </a:endParaRPr>
          </a:p>
          <a:p>
            <a:pPr algn="just">
              <a:defRPr/>
            </a:pPr>
            <a:endParaRPr lang="es-ES_tradnl" sz="1400" dirty="0">
              <a:solidFill>
                <a:schemeClr val="tx2"/>
              </a:solidFill>
            </a:endParaRPr>
          </a:p>
          <a:p>
            <a:pPr marL="285750" indent="-285750" algn="just">
              <a:buFont typeface="Arial" panose="020B0604020202020204" pitchFamily="34" charset="0"/>
              <a:buChar char="•"/>
              <a:defRPr/>
            </a:pPr>
            <a:endParaRPr lang="es-ES_tradnl" sz="1400" b="1" dirty="0">
              <a:solidFill>
                <a:schemeClr val="accent6">
                  <a:lumMod val="50000"/>
                </a:schemeClr>
              </a:solidFill>
            </a:endParaRPr>
          </a:p>
          <a:p>
            <a:pPr marL="285750" indent="-285750" algn="just">
              <a:buFont typeface="Arial" panose="020B0604020202020204" pitchFamily="34" charset="0"/>
              <a:buChar char="•"/>
              <a:defRPr/>
            </a:pPr>
            <a:endParaRPr lang="es-ES_tradnl" sz="1400" b="1" dirty="0">
              <a:solidFill>
                <a:schemeClr val="accent6">
                  <a:lumMod val="50000"/>
                </a:schemeClr>
              </a:solidFill>
            </a:endParaRPr>
          </a:p>
          <a:p>
            <a:pPr marL="285750" indent="-285750" algn="just">
              <a:buFont typeface="Arial" panose="020B0604020202020204" pitchFamily="34" charset="0"/>
              <a:buChar char="•"/>
              <a:defRPr/>
            </a:pPr>
            <a:endParaRPr lang="es-ES_tradnl" sz="1400" b="1" dirty="0">
              <a:solidFill>
                <a:schemeClr val="tx2"/>
              </a:solidFill>
            </a:endParaRPr>
          </a:p>
          <a:p>
            <a:pPr marL="285750" indent="-285750" algn="just">
              <a:buFont typeface="Arial" panose="020B0604020202020204" pitchFamily="34" charset="0"/>
              <a:buChar char="•"/>
              <a:defRPr/>
            </a:pPr>
            <a:endParaRPr lang="es-ES_tradnl" sz="1400" dirty="0">
              <a:solidFill>
                <a:schemeClr val="tx2"/>
              </a:solidFill>
            </a:endParaRPr>
          </a:p>
          <a:p>
            <a:pPr algn="just">
              <a:defRPr/>
            </a:pPr>
            <a:endParaRPr lang="es-ES_tradnl" sz="1400" dirty="0">
              <a:solidFill>
                <a:schemeClr val="tx2"/>
              </a:solidFill>
            </a:endParaRPr>
          </a:p>
        </p:txBody>
      </p:sp>
      <p:sp>
        <p:nvSpPr>
          <p:cNvPr id="18" name="17 Rectángulo">
            <a:extLst>
              <a:ext uri="{FF2B5EF4-FFF2-40B4-BE49-F238E27FC236}">
                <a16:creationId xmlns:a16="http://schemas.microsoft.com/office/drawing/2014/main" id="{53181558-E07B-4AA5-8D14-CAF7D0E69916}"/>
              </a:ext>
            </a:extLst>
          </p:cNvPr>
          <p:cNvSpPr/>
          <p:nvPr/>
        </p:nvSpPr>
        <p:spPr>
          <a:xfrm>
            <a:off x="1872265" y="80491"/>
            <a:ext cx="4536504" cy="627534"/>
          </a:xfrm>
          <a:prstGeom prst="rect">
            <a:avLst/>
          </a:prstGeom>
          <a:noFill/>
          <a:ln>
            <a:noFill/>
          </a:ln>
          <a:effectLst>
            <a:glow rad="63500">
              <a:schemeClr val="accent1">
                <a:satMod val="175000"/>
                <a:alpha val="40000"/>
              </a:scheme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L" sz="3200" dirty="0">
              <a:solidFill>
                <a:schemeClr val="bg1"/>
              </a:solidFill>
            </a:endParaRPr>
          </a:p>
        </p:txBody>
      </p:sp>
      <p:pic>
        <p:nvPicPr>
          <p:cNvPr id="14" name="Marcador de contenido 3">
            <a:extLst>
              <a:ext uri="{FF2B5EF4-FFF2-40B4-BE49-F238E27FC236}">
                <a16:creationId xmlns:a16="http://schemas.microsoft.com/office/drawing/2014/main" id="{C715336C-F590-4540-B876-0E6B3DA3A96C}"/>
              </a:ext>
            </a:extLst>
          </p:cNvPr>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51613" y="1975005"/>
            <a:ext cx="3682047" cy="217249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Rectángulo">
            <a:extLst>
              <a:ext uri="{FF2B5EF4-FFF2-40B4-BE49-F238E27FC236}">
                <a16:creationId xmlns:a16="http://schemas.microsoft.com/office/drawing/2014/main" id="{6F8BA910-315C-42D6-904C-2D5EF5F7694C}"/>
              </a:ext>
            </a:extLst>
          </p:cNvPr>
          <p:cNvSpPr/>
          <p:nvPr/>
        </p:nvSpPr>
        <p:spPr>
          <a:xfrm>
            <a:off x="1738313" y="822325"/>
            <a:ext cx="5659437" cy="1014413"/>
          </a:xfrm>
          <a:prstGeom prst="rect">
            <a:avLst/>
          </a:prstGeom>
        </p:spPr>
        <p:txBody>
          <a:bodyPr>
            <a:spAutoFit/>
          </a:bodyPr>
          <a:lstStyle/>
          <a:p>
            <a:pPr algn="ctr">
              <a:defRPr/>
            </a:pPr>
            <a:r>
              <a:rPr lang="es-MX" sz="2000" dirty="0">
                <a:solidFill>
                  <a:schemeClr val="tx2">
                    <a:lumMod val="75000"/>
                  </a:schemeClr>
                </a:solidFill>
              </a:rPr>
              <a:t>Las familias son como las huellas digitales: </a:t>
            </a:r>
            <a:br>
              <a:rPr lang="es-MX" sz="2000" dirty="0">
                <a:solidFill>
                  <a:schemeClr val="tx2">
                    <a:lumMod val="75000"/>
                  </a:schemeClr>
                </a:solidFill>
              </a:rPr>
            </a:br>
            <a:r>
              <a:rPr lang="es-MX" sz="2000" dirty="0">
                <a:solidFill>
                  <a:schemeClr val="tx2">
                    <a:lumMod val="75000"/>
                  </a:schemeClr>
                </a:solidFill>
              </a:rPr>
              <a:t>sus características son tan únicas que resulta imposible encontrar una igual a la otra. </a:t>
            </a:r>
            <a:endParaRPr lang="es-CL" sz="2000" dirty="0">
              <a:solidFill>
                <a:schemeClr val="tx2">
                  <a:lumMod val="75000"/>
                </a:schemeClr>
              </a:solidFill>
            </a:endParaRPr>
          </a:p>
        </p:txBody>
      </p:sp>
    </p:spTree>
  </p:cSld>
  <p:clrMapOvr>
    <a:masterClrMapping/>
  </p:clrMapOvr>
  <p:transition spd="slow">
    <p:dissolv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Imagen 1">
            <a:extLst>
              <a:ext uri="{FF2B5EF4-FFF2-40B4-BE49-F238E27FC236}">
                <a16:creationId xmlns:a16="http://schemas.microsoft.com/office/drawing/2014/main" id="{99CBDAA9-E1DD-41A5-9BE5-EA0863DE02A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25400"/>
            <a:ext cx="9144001" cy="519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Imagen 5">
            <a:extLst>
              <a:ext uri="{FF2B5EF4-FFF2-40B4-BE49-F238E27FC236}">
                <a16:creationId xmlns:a16="http://schemas.microsoft.com/office/drawing/2014/main" id="{1A586CB8-514A-45D1-BF63-F3D289880EE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6225" y="0"/>
            <a:ext cx="811213"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Imagen 2">
            <a:extLst>
              <a:ext uri="{FF2B5EF4-FFF2-40B4-BE49-F238E27FC236}">
                <a16:creationId xmlns:a16="http://schemas.microsoft.com/office/drawing/2014/main" id="{75A8C11A-4624-4D83-8653-541184A4BBA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9563" y="722313"/>
            <a:ext cx="8582025" cy="435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Imagen 9">
            <a:extLst>
              <a:ext uri="{FF2B5EF4-FFF2-40B4-BE49-F238E27FC236}">
                <a16:creationId xmlns:a16="http://schemas.microsoft.com/office/drawing/2014/main" id="{3D138D16-CB3B-4FE4-8D5D-2EDC7702170D}"/>
              </a:ext>
            </a:extLst>
          </p:cNvPr>
          <p:cNvPicPr>
            <a:picLocks noChangeAspect="1"/>
          </p:cNvPicPr>
          <p:nvPr/>
        </p:nvPicPr>
        <p:blipFill>
          <a:blip r:embed="rId5">
            <a:extLst>
              <a:ext uri="{28A0092B-C50C-407E-A947-70E740481C1C}">
                <a14:useLocalDpi xmlns:a14="http://schemas.microsoft.com/office/drawing/2010/main" val="0"/>
              </a:ext>
            </a:extLst>
          </a:blip>
          <a:srcRect l="81216"/>
          <a:stretch>
            <a:fillRect/>
          </a:stretch>
        </p:blipFill>
        <p:spPr bwMode="auto">
          <a:xfrm>
            <a:off x="8315325" y="4867275"/>
            <a:ext cx="568325" cy="15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Imagen 9">
            <a:extLst>
              <a:ext uri="{FF2B5EF4-FFF2-40B4-BE49-F238E27FC236}">
                <a16:creationId xmlns:a16="http://schemas.microsoft.com/office/drawing/2014/main" id="{AFC61CBA-6731-4AC4-8CFB-D6AF689FFECA}"/>
              </a:ext>
            </a:extLst>
          </p:cNvPr>
          <p:cNvPicPr>
            <a:picLocks noChangeAspect="1"/>
          </p:cNvPicPr>
          <p:nvPr/>
        </p:nvPicPr>
        <p:blipFill>
          <a:blip r:embed="rId5">
            <a:extLst>
              <a:ext uri="{28A0092B-C50C-407E-A947-70E740481C1C}">
                <a14:useLocalDpi xmlns:a14="http://schemas.microsoft.com/office/drawing/2010/main" val="0"/>
              </a:ext>
            </a:extLst>
          </a:blip>
          <a:srcRect l="81216"/>
          <a:stretch>
            <a:fillRect/>
          </a:stretch>
        </p:blipFill>
        <p:spPr bwMode="auto">
          <a:xfrm>
            <a:off x="276225" y="4867275"/>
            <a:ext cx="568325" cy="15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1" name="Imagen 1">
            <a:extLst>
              <a:ext uri="{FF2B5EF4-FFF2-40B4-BE49-F238E27FC236}">
                <a16:creationId xmlns:a16="http://schemas.microsoft.com/office/drawing/2014/main" id="{A32B0C09-B434-4C75-A95D-F4FBFB28F3B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569200" y="57150"/>
            <a:ext cx="1468438"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ángulo 12">
            <a:extLst>
              <a:ext uri="{FF2B5EF4-FFF2-40B4-BE49-F238E27FC236}">
                <a16:creationId xmlns:a16="http://schemas.microsoft.com/office/drawing/2014/main" id="{DE0B4EF6-1C1A-46F7-B8E9-4FB50A52DCA6}"/>
              </a:ext>
            </a:extLst>
          </p:cNvPr>
          <p:cNvSpPr/>
          <p:nvPr/>
        </p:nvSpPr>
        <p:spPr>
          <a:xfrm>
            <a:off x="1651000" y="1441450"/>
            <a:ext cx="6542088" cy="2892425"/>
          </a:xfrm>
          <a:prstGeom prst="rect">
            <a:avLst/>
          </a:prstGeom>
        </p:spPr>
        <p:txBody>
          <a:bodyPr>
            <a:spAutoFit/>
          </a:bodyPr>
          <a:lstStyle/>
          <a:p>
            <a:pPr algn="just">
              <a:defRPr/>
            </a:pPr>
            <a:endParaRPr lang="es-ES_tradnl" sz="1400" b="1" dirty="0">
              <a:solidFill>
                <a:schemeClr val="tx2"/>
              </a:solidFill>
            </a:endParaRPr>
          </a:p>
          <a:p>
            <a:pPr algn="just">
              <a:defRPr/>
            </a:pPr>
            <a:endParaRPr lang="es-ES_tradnl" sz="1400" dirty="0">
              <a:solidFill>
                <a:schemeClr val="tx2"/>
              </a:solidFill>
            </a:endParaRPr>
          </a:p>
          <a:p>
            <a:pPr algn="just">
              <a:defRPr/>
            </a:pPr>
            <a:endParaRPr lang="es-CL" sz="1400" dirty="0">
              <a:solidFill>
                <a:schemeClr val="tx2"/>
              </a:solidFill>
            </a:endParaRPr>
          </a:p>
          <a:p>
            <a:pPr algn="just">
              <a:defRPr/>
            </a:pPr>
            <a:endParaRPr lang="es-ES_tradnl" sz="1400" b="1" dirty="0">
              <a:solidFill>
                <a:schemeClr val="tx2"/>
              </a:solidFill>
            </a:endParaRPr>
          </a:p>
          <a:p>
            <a:pPr algn="just">
              <a:defRPr/>
            </a:pPr>
            <a:endParaRPr lang="es-ES_tradnl" sz="1400" b="1" dirty="0">
              <a:solidFill>
                <a:schemeClr val="tx2"/>
              </a:solidFill>
            </a:endParaRPr>
          </a:p>
          <a:p>
            <a:pPr algn="just">
              <a:defRPr/>
            </a:pPr>
            <a:endParaRPr lang="es-ES_tradnl" sz="1400" b="1" dirty="0">
              <a:solidFill>
                <a:schemeClr val="tx2"/>
              </a:solidFill>
            </a:endParaRPr>
          </a:p>
          <a:p>
            <a:pPr algn="just">
              <a:defRPr/>
            </a:pPr>
            <a:endParaRPr lang="es-ES_tradnl" sz="1400" b="1" dirty="0">
              <a:solidFill>
                <a:schemeClr val="tx2"/>
              </a:solidFill>
            </a:endParaRPr>
          </a:p>
          <a:p>
            <a:pPr algn="just">
              <a:defRPr/>
            </a:pPr>
            <a:endParaRPr lang="es-ES_tradnl" sz="1400" dirty="0">
              <a:solidFill>
                <a:schemeClr val="tx2"/>
              </a:solidFill>
            </a:endParaRPr>
          </a:p>
          <a:p>
            <a:pPr marL="285750" indent="-285750" algn="just">
              <a:buFont typeface="Arial" panose="020B0604020202020204" pitchFamily="34" charset="0"/>
              <a:buChar char="•"/>
              <a:defRPr/>
            </a:pPr>
            <a:endParaRPr lang="es-ES_tradnl" sz="1400" b="1" dirty="0">
              <a:solidFill>
                <a:schemeClr val="accent6">
                  <a:lumMod val="50000"/>
                </a:schemeClr>
              </a:solidFill>
            </a:endParaRPr>
          </a:p>
          <a:p>
            <a:pPr marL="285750" indent="-285750" algn="just">
              <a:buFont typeface="Arial" panose="020B0604020202020204" pitchFamily="34" charset="0"/>
              <a:buChar char="•"/>
              <a:defRPr/>
            </a:pPr>
            <a:endParaRPr lang="es-ES_tradnl" sz="1400" b="1" dirty="0">
              <a:solidFill>
                <a:schemeClr val="accent6">
                  <a:lumMod val="50000"/>
                </a:schemeClr>
              </a:solidFill>
            </a:endParaRPr>
          </a:p>
          <a:p>
            <a:pPr marL="285750" indent="-285750" algn="just">
              <a:buFont typeface="Arial" panose="020B0604020202020204" pitchFamily="34" charset="0"/>
              <a:buChar char="•"/>
              <a:defRPr/>
            </a:pPr>
            <a:endParaRPr lang="es-ES_tradnl" sz="1400" b="1" dirty="0">
              <a:solidFill>
                <a:schemeClr val="tx2"/>
              </a:solidFill>
            </a:endParaRPr>
          </a:p>
          <a:p>
            <a:pPr marL="285750" indent="-285750" algn="just">
              <a:buFont typeface="Arial" panose="020B0604020202020204" pitchFamily="34" charset="0"/>
              <a:buChar char="•"/>
              <a:defRPr/>
            </a:pPr>
            <a:endParaRPr lang="es-ES_tradnl" sz="1400" dirty="0">
              <a:solidFill>
                <a:schemeClr val="tx2"/>
              </a:solidFill>
            </a:endParaRPr>
          </a:p>
          <a:p>
            <a:pPr algn="just">
              <a:defRPr/>
            </a:pPr>
            <a:endParaRPr lang="es-ES_tradnl" sz="1400" dirty="0">
              <a:solidFill>
                <a:schemeClr val="tx2"/>
              </a:solidFill>
            </a:endParaRPr>
          </a:p>
        </p:txBody>
      </p:sp>
      <p:sp>
        <p:nvSpPr>
          <p:cNvPr id="19" name="Título 6">
            <a:extLst>
              <a:ext uri="{FF2B5EF4-FFF2-40B4-BE49-F238E27FC236}">
                <a16:creationId xmlns:a16="http://schemas.microsoft.com/office/drawing/2014/main" id="{D22109E0-F580-4233-B856-05A6F95FD428}"/>
              </a:ext>
            </a:extLst>
          </p:cNvPr>
          <p:cNvSpPr txBox="1">
            <a:spLocks noGrp="1"/>
          </p:cNvSpPr>
          <p:nvPr>
            <p:ph type="ctrTitle"/>
          </p:nvPr>
        </p:nvSpPr>
        <p:spPr>
          <a:xfrm>
            <a:off x="2549525" y="146050"/>
            <a:ext cx="4735513" cy="368300"/>
          </a:xfrm>
        </p:spPr>
        <p:txBody>
          <a:bodyPr rtlCol="0">
            <a:spAutoFit/>
          </a:bodyPr>
          <a:lstStyle/>
          <a:p>
            <a:pPr>
              <a:defRPr/>
            </a:pPr>
            <a:r>
              <a:rPr lang="es-CL" sz="1800" b="1" dirty="0">
                <a:solidFill>
                  <a:schemeClr val="bg1"/>
                </a:solidFill>
                <a:effectLst>
                  <a:outerShdw blurRad="38100" dist="38100" dir="2700000" algn="tl">
                    <a:srgbClr val="000000">
                      <a:alpha val="43137"/>
                    </a:srgbClr>
                  </a:outerShdw>
                </a:effectLst>
                <a:latin typeface="+mn-lt"/>
              </a:rPr>
              <a:t>Familia y su estructura:   </a:t>
            </a:r>
          </a:p>
        </p:txBody>
      </p:sp>
      <p:sp>
        <p:nvSpPr>
          <p:cNvPr id="10" name="9 Rectángulo redondeado">
            <a:extLst>
              <a:ext uri="{FF2B5EF4-FFF2-40B4-BE49-F238E27FC236}">
                <a16:creationId xmlns:a16="http://schemas.microsoft.com/office/drawing/2014/main" id="{ACFA21F3-25CA-42E9-B050-30151C32FE21}"/>
              </a:ext>
            </a:extLst>
          </p:cNvPr>
          <p:cNvSpPr/>
          <p:nvPr/>
        </p:nvSpPr>
        <p:spPr>
          <a:xfrm>
            <a:off x="444500" y="928688"/>
            <a:ext cx="3600450" cy="102552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es-ES" sz="1400" dirty="0">
                <a:solidFill>
                  <a:schemeClr val="bg1"/>
                </a:solidFill>
              </a:rPr>
              <a:t>La familia es la unidad social, considerada como una organización social primaria, que se caracteriza por el tipo de vínculo y las relaciones afectivas que se desarrollan en su interior.</a:t>
            </a:r>
            <a:endParaRPr lang="es-CL" sz="1400" dirty="0">
              <a:solidFill>
                <a:schemeClr val="bg1"/>
              </a:solidFill>
            </a:endParaRPr>
          </a:p>
        </p:txBody>
      </p:sp>
      <p:sp>
        <p:nvSpPr>
          <p:cNvPr id="12" name="11 Rectángulo redondeado">
            <a:extLst>
              <a:ext uri="{FF2B5EF4-FFF2-40B4-BE49-F238E27FC236}">
                <a16:creationId xmlns:a16="http://schemas.microsoft.com/office/drawing/2014/main" id="{7A6126A9-D16D-4842-B745-8F03787C6964}"/>
              </a:ext>
            </a:extLst>
          </p:cNvPr>
          <p:cNvSpPr/>
          <p:nvPr/>
        </p:nvSpPr>
        <p:spPr>
          <a:xfrm>
            <a:off x="444500" y="2114550"/>
            <a:ext cx="3600450" cy="99853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es-ES" sz="1400" dirty="0">
                <a:solidFill>
                  <a:schemeClr val="bg1"/>
                </a:solidFill>
              </a:rPr>
              <a:t>Los miembros cumplen roles y funciones al interior y estos permiten establecer relaciones con otros sistemas; establecimientos, barrio, trabajo, entre otros.</a:t>
            </a:r>
            <a:endParaRPr lang="es-CL" sz="1400" dirty="0">
              <a:solidFill>
                <a:schemeClr val="bg1"/>
              </a:solidFill>
            </a:endParaRPr>
          </a:p>
        </p:txBody>
      </p:sp>
      <p:sp>
        <p:nvSpPr>
          <p:cNvPr id="14" name="13 Rectángulo redondeado">
            <a:extLst>
              <a:ext uri="{FF2B5EF4-FFF2-40B4-BE49-F238E27FC236}">
                <a16:creationId xmlns:a16="http://schemas.microsoft.com/office/drawing/2014/main" id="{27EF6475-161E-4A0B-A5C7-8623061D15C5}"/>
              </a:ext>
            </a:extLst>
          </p:cNvPr>
          <p:cNvSpPr/>
          <p:nvPr/>
        </p:nvSpPr>
        <p:spPr>
          <a:xfrm>
            <a:off x="552450" y="3324225"/>
            <a:ext cx="3384550" cy="97313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es-ES" sz="1400" dirty="0">
                <a:solidFill>
                  <a:schemeClr val="bg1"/>
                </a:solidFill>
              </a:rPr>
              <a:t>Al interior de este grupo, sus miembros, aprenden valores, se transmite la cultura, que será filtrada y orientada por cada uno de los sistemas</a:t>
            </a:r>
            <a:r>
              <a:rPr lang="es-ES" dirty="0">
                <a:solidFill>
                  <a:schemeClr val="bg1"/>
                </a:solidFill>
              </a:rPr>
              <a:t>.</a:t>
            </a:r>
          </a:p>
        </p:txBody>
      </p:sp>
      <p:sp>
        <p:nvSpPr>
          <p:cNvPr id="15" name="14 Rectángulo redondeado">
            <a:extLst>
              <a:ext uri="{FF2B5EF4-FFF2-40B4-BE49-F238E27FC236}">
                <a16:creationId xmlns:a16="http://schemas.microsoft.com/office/drawing/2014/main" id="{067E8525-84FB-49BE-9B81-D38F1E21A496}"/>
              </a:ext>
            </a:extLst>
          </p:cNvPr>
          <p:cNvSpPr/>
          <p:nvPr/>
        </p:nvSpPr>
        <p:spPr>
          <a:xfrm>
            <a:off x="4645025" y="954088"/>
            <a:ext cx="3959225" cy="973137"/>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endParaRPr lang="es-ES" sz="1400" dirty="0">
              <a:solidFill>
                <a:schemeClr val="bg1"/>
              </a:solidFill>
            </a:endParaRPr>
          </a:p>
          <a:p>
            <a:pPr algn="just">
              <a:defRPr/>
            </a:pPr>
            <a:r>
              <a:rPr lang="es-ES" sz="1400" dirty="0">
                <a:solidFill>
                  <a:schemeClr val="bg1"/>
                </a:solidFill>
              </a:rPr>
              <a:t>El sistema familiar es más que la suma de los individuos que la componen, que al generar un proceso de desarrollo permiten el crecimiento y la complejidad en su organización.</a:t>
            </a:r>
          </a:p>
          <a:p>
            <a:pPr algn="ctr">
              <a:defRPr/>
            </a:pPr>
            <a:endParaRPr lang="es-CL" dirty="0"/>
          </a:p>
        </p:txBody>
      </p:sp>
      <p:sp>
        <p:nvSpPr>
          <p:cNvPr id="16" name="15 Rectángulo redondeado">
            <a:extLst>
              <a:ext uri="{FF2B5EF4-FFF2-40B4-BE49-F238E27FC236}">
                <a16:creationId xmlns:a16="http://schemas.microsoft.com/office/drawing/2014/main" id="{4F56B006-5775-4FCE-91F0-C9D2E87A3377}"/>
              </a:ext>
            </a:extLst>
          </p:cNvPr>
          <p:cNvSpPr/>
          <p:nvPr/>
        </p:nvSpPr>
        <p:spPr>
          <a:xfrm>
            <a:off x="4645025" y="2114550"/>
            <a:ext cx="3816350" cy="80962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es-ES" sz="1400" dirty="0">
                <a:solidFill>
                  <a:schemeClr val="bg1"/>
                </a:solidFill>
              </a:rPr>
              <a:t>La familia tiene un orden multigeneracional, cualquier evento histórico modificará a cada una de sus miembros y al sistema en general.</a:t>
            </a:r>
          </a:p>
          <a:p>
            <a:pPr algn="just">
              <a:defRPr/>
            </a:pPr>
            <a:endParaRPr lang="es-CL" sz="1400" dirty="0">
              <a:solidFill>
                <a:schemeClr val="bg1"/>
              </a:solidFill>
            </a:endParaRPr>
          </a:p>
        </p:txBody>
      </p:sp>
      <p:pic>
        <p:nvPicPr>
          <p:cNvPr id="6159" name="Picture 3" descr="http://2.bp.blogspot.com/_8ZRWAdDhAEQ/RzNVCm2WQvI/AAAAAAAAAJc/3mf20vMTP6w/s400/familia.png">
            <a:extLst>
              <a:ext uri="{FF2B5EF4-FFF2-40B4-BE49-F238E27FC236}">
                <a16:creationId xmlns:a16="http://schemas.microsoft.com/office/drawing/2014/main" id="{F2BA0EC8-AD14-46D6-A9C0-BCA1DC41D01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03825" y="3055938"/>
            <a:ext cx="2497138" cy="118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17 Rectángulo">
            <a:extLst>
              <a:ext uri="{FF2B5EF4-FFF2-40B4-BE49-F238E27FC236}">
                <a16:creationId xmlns:a16="http://schemas.microsoft.com/office/drawing/2014/main" id="{32F57646-2743-4F8F-8186-E5495FDAAD5E}"/>
              </a:ext>
            </a:extLst>
          </p:cNvPr>
          <p:cNvSpPr/>
          <p:nvPr/>
        </p:nvSpPr>
        <p:spPr>
          <a:xfrm>
            <a:off x="4284948" y="4239741"/>
            <a:ext cx="4536504" cy="627534"/>
          </a:xfrm>
          <a:prstGeom prst="rect">
            <a:avLst/>
          </a:prstGeom>
          <a:noFill/>
          <a:ln>
            <a:noFill/>
          </a:ln>
          <a:effectLst>
            <a:glow rad="63500">
              <a:schemeClr val="accent1">
                <a:satMod val="175000"/>
                <a:alpha val="40000"/>
              </a:scheme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L" sz="3200" dirty="0">
                <a:solidFill>
                  <a:schemeClr val="accent1">
                    <a:lumMod val="75000"/>
                  </a:schemeClr>
                </a:solidFill>
              </a:rPr>
              <a:t>LA FAMILIA</a:t>
            </a:r>
          </a:p>
        </p:txBody>
      </p:sp>
    </p:spTree>
  </p:cSld>
  <p:clrMapOvr>
    <a:masterClrMapping/>
  </p:clrMapOvr>
  <p:transition spd="slow">
    <p:dissolv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Imagen 4">
            <a:extLst>
              <a:ext uri="{FF2B5EF4-FFF2-40B4-BE49-F238E27FC236}">
                <a16:creationId xmlns:a16="http://schemas.microsoft.com/office/drawing/2014/main" id="{7DE35B36-DA92-4A7B-A6D0-C395C9F7670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575" y="0"/>
            <a:ext cx="9226550" cy="514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1" name="Imagen 2">
            <a:extLst>
              <a:ext uri="{FF2B5EF4-FFF2-40B4-BE49-F238E27FC236}">
                <a16:creationId xmlns:a16="http://schemas.microsoft.com/office/drawing/2014/main" id="{C4575A5C-A85B-486E-8191-3268E551B81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1288" y="492125"/>
            <a:ext cx="8836025" cy="460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Imagen 1">
            <a:extLst>
              <a:ext uri="{FF2B5EF4-FFF2-40B4-BE49-F238E27FC236}">
                <a16:creationId xmlns:a16="http://schemas.microsoft.com/office/drawing/2014/main" id="{75E05DF7-FAF1-46D9-AA33-79EAE8C8424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569200" y="57150"/>
            <a:ext cx="1468438"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Imagen 7">
            <a:extLst>
              <a:ext uri="{FF2B5EF4-FFF2-40B4-BE49-F238E27FC236}">
                <a16:creationId xmlns:a16="http://schemas.microsoft.com/office/drawing/2014/main" id="{B45FC404-D116-4199-9516-2BF977986C0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76225" y="0"/>
            <a:ext cx="811213"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21 Rectángulo redondeado">
            <a:extLst>
              <a:ext uri="{FF2B5EF4-FFF2-40B4-BE49-F238E27FC236}">
                <a16:creationId xmlns:a16="http://schemas.microsoft.com/office/drawing/2014/main" id="{4E34E1E4-C3DF-4250-B01B-CF545B77C444}"/>
              </a:ext>
            </a:extLst>
          </p:cNvPr>
          <p:cNvSpPr/>
          <p:nvPr/>
        </p:nvSpPr>
        <p:spPr>
          <a:xfrm>
            <a:off x="1203325" y="755650"/>
            <a:ext cx="6365875" cy="577850"/>
          </a:xfrm>
          <a:prstGeom prst="roundRect">
            <a:avLst/>
          </a:prstGeom>
          <a:ln/>
        </p:spPr>
        <p:style>
          <a:lnRef idx="2">
            <a:schemeClr val="accent3">
              <a:shade val="50000"/>
            </a:schemeClr>
          </a:lnRef>
          <a:fillRef idx="1">
            <a:schemeClr val="accent3"/>
          </a:fillRef>
          <a:effectRef idx="0">
            <a:schemeClr val="accent3"/>
          </a:effectRef>
          <a:fontRef idx="minor">
            <a:schemeClr val="lt1"/>
          </a:fontRef>
        </p:style>
        <p:txBody>
          <a:bodyPr anchor="ctr">
            <a:spAutoFit/>
          </a:bodyPr>
          <a:lstStyle/>
          <a:p>
            <a:pPr algn="just">
              <a:defRPr/>
            </a:pPr>
            <a:r>
              <a:rPr lang="es-MX" sz="1400" dirty="0">
                <a:solidFill>
                  <a:schemeClr val="tx2">
                    <a:lumMod val="75000"/>
                  </a:schemeClr>
                </a:solidFill>
              </a:rPr>
              <a:t>la Educación Parvularia reconoce a las familias como el primer espacio relacional del ser humano y por ende, como unidad social educativa por excelencia.</a:t>
            </a:r>
            <a:endParaRPr lang="es-ES_tradnl" altLang="es-CL" sz="1400" dirty="0">
              <a:solidFill>
                <a:schemeClr val="tx2">
                  <a:lumMod val="75000"/>
                </a:schemeClr>
              </a:solidFill>
            </a:endParaRPr>
          </a:p>
        </p:txBody>
      </p:sp>
      <p:sp>
        <p:nvSpPr>
          <p:cNvPr id="23" name="22 Rectángulo redondeado">
            <a:extLst>
              <a:ext uri="{FF2B5EF4-FFF2-40B4-BE49-F238E27FC236}">
                <a16:creationId xmlns:a16="http://schemas.microsoft.com/office/drawing/2014/main" id="{B108A9AD-C69B-4C5F-8C02-41933A6DCEE2}"/>
              </a:ext>
            </a:extLst>
          </p:cNvPr>
          <p:cNvSpPr/>
          <p:nvPr/>
        </p:nvSpPr>
        <p:spPr>
          <a:xfrm>
            <a:off x="1203325" y="1622425"/>
            <a:ext cx="6365875" cy="568325"/>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just">
              <a:defRPr/>
            </a:pPr>
            <a:r>
              <a:rPr lang="es-CL" sz="1400" dirty="0">
                <a:solidFill>
                  <a:schemeClr val="tx2">
                    <a:lumMod val="75000"/>
                  </a:schemeClr>
                </a:solidFill>
              </a:rPr>
              <a:t>La Educación inclusiva es una respuesta a la necesidad de reconocer la diversidad como un valor que promueve la interacción y participación significativa de todas las familias.</a:t>
            </a:r>
            <a:endParaRPr lang="es-ES_tradnl" altLang="es-CL" sz="1400" dirty="0">
              <a:solidFill>
                <a:schemeClr val="tx2">
                  <a:lumMod val="75000"/>
                </a:schemeClr>
              </a:solidFill>
            </a:endParaRPr>
          </a:p>
        </p:txBody>
      </p:sp>
      <p:sp>
        <p:nvSpPr>
          <p:cNvPr id="12" name="11 Rectángulo redondeado">
            <a:extLst>
              <a:ext uri="{FF2B5EF4-FFF2-40B4-BE49-F238E27FC236}">
                <a16:creationId xmlns:a16="http://schemas.microsoft.com/office/drawing/2014/main" id="{8CFAE055-F612-4D59-B229-33AC9C5294B2}"/>
              </a:ext>
            </a:extLst>
          </p:cNvPr>
          <p:cNvSpPr/>
          <p:nvPr/>
        </p:nvSpPr>
        <p:spPr>
          <a:xfrm>
            <a:off x="1203325" y="2471738"/>
            <a:ext cx="6365875" cy="75565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just">
              <a:defRPr/>
            </a:pPr>
            <a:r>
              <a:rPr lang="es-MX" sz="1400" dirty="0">
                <a:solidFill>
                  <a:schemeClr val="tx2">
                    <a:lumMod val="75000"/>
                  </a:schemeClr>
                </a:solidFill>
              </a:rPr>
              <a:t>JUNJI ha relevado la importancia de las familias y las ha distinguido como las principales responsables del cuidado, protección, educación y socialización de niñas y niños; como participantes activos y permanentes; y como actores fundamentales del proceso educativo.</a:t>
            </a:r>
            <a:endParaRPr lang="es-ES_tradnl" altLang="es-CL" sz="1400" dirty="0">
              <a:solidFill>
                <a:schemeClr val="tx2">
                  <a:lumMod val="75000"/>
                </a:schemeClr>
              </a:solidFill>
            </a:endParaRPr>
          </a:p>
        </p:txBody>
      </p:sp>
      <p:sp>
        <p:nvSpPr>
          <p:cNvPr id="7177" name="2 Rectángulo">
            <a:extLst>
              <a:ext uri="{FF2B5EF4-FFF2-40B4-BE49-F238E27FC236}">
                <a16:creationId xmlns:a16="http://schemas.microsoft.com/office/drawing/2014/main" id="{6A708B0E-B78E-499C-9FA0-6956F4B01DCE}"/>
              </a:ext>
            </a:extLst>
          </p:cNvPr>
          <p:cNvSpPr>
            <a:spLocks noChangeArrowheads="1"/>
          </p:cNvSpPr>
          <p:nvPr/>
        </p:nvSpPr>
        <p:spPr bwMode="auto">
          <a:xfrm>
            <a:off x="2070100" y="85725"/>
            <a:ext cx="52355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r>
              <a:rPr lang="es-ES" altLang="es-ES" b="1" i="1">
                <a:solidFill>
                  <a:schemeClr val="tx2"/>
                </a:solidFill>
              </a:rPr>
              <a:t>Familias en la Educación de sus hijos:</a:t>
            </a:r>
          </a:p>
          <a:p>
            <a:endParaRPr lang="es-ES" altLang="es-ES" b="1" i="1">
              <a:solidFill>
                <a:schemeClr val="tx2"/>
              </a:solidFill>
            </a:endParaRPr>
          </a:p>
        </p:txBody>
      </p:sp>
      <p:pic>
        <p:nvPicPr>
          <p:cNvPr id="5131" name="Picture 11" descr="funciones de la familia - YouTube">
            <a:extLst>
              <a:ext uri="{FF2B5EF4-FFF2-40B4-BE49-F238E27FC236}">
                <a16:creationId xmlns:a16="http://schemas.microsoft.com/office/drawing/2014/main" id="{2E3D3888-D722-466E-8729-28BBA85B6103}"/>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2813" r="21073" b="6549"/>
          <a:stretch/>
        </p:blipFill>
        <p:spPr bwMode="auto">
          <a:xfrm>
            <a:off x="7168500" y="3536315"/>
            <a:ext cx="1677007" cy="133726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12 Rectángulo redondeado">
            <a:extLst>
              <a:ext uri="{FF2B5EF4-FFF2-40B4-BE49-F238E27FC236}">
                <a16:creationId xmlns:a16="http://schemas.microsoft.com/office/drawing/2014/main" id="{41A4EA6A-3DB1-48BA-BC5A-A83F45E7F9AB}"/>
              </a:ext>
            </a:extLst>
          </p:cNvPr>
          <p:cNvSpPr/>
          <p:nvPr/>
        </p:nvSpPr>
        <p:spPr>
          <a:xfrm>
            <a:off x="1203325" y="3387725"/>
            <a:ext cx="6365875" cy="817563"/>
          </a:xfrm>
          <a:prstGeom prst="roundRect">
            <a:avLst/>
          </a:prstGeom>
          <a:ln/>
        </p:spPr>
        <p:style>
          <a:lnRef idx="2">
            <a:schemeClr val="accent3">
              <a:shade val="50000"/>
            </a:schemeClr>
          </a:lnRef>
          <a:fillRef idx="1">
            <a:schemeClr val="accent3"/>
          </a:fillRef>
          <a:effectRef idx="0">
            <a:schemeClr val="accent3"/>
          </a:effectRef>
          <a:fontRef idx="minor">
            <a:schemeClr val="lt1"/>
          </a:fontRef>
        </p:style>
        <p:txBody>
          <a:bodyPr anchor="ctr">
            <a:spAutoFit/>
          </a:bodyPr>
          <a:lstStyle/>
          <a:p>
            <a:pPr algn="just">
              <a:defRPr/>
            </a:pPr>
            <a:r>
              <a:rPr lang="es-MX" sz="1400" dirty="0">
                <a:solidFill>
                  <a:schemeClr val="tx2">
                    <a:lumMod val="75000"/>
                  </a:schemeClr>
                </a:solidFill>
              </a:rPr>
              <a:t>El reconocimiento y valoración de las familias en el espacio de la comunidad educativa permite que ellas ejerzan su derecho a participar de diversas formas en la educación de los niños y niñas.</a:t>
            </a:r>
            <a:endParaRPr lang="es-CL" sz="1400" dirty="0">
              <a:solidFill>
                <a:schemeClr val="tx2">
                  <a:lumMod val="75000"/>
                </a:schemeClr>
              </a:solidFill>
            </a:endParaRP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2"/>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autoUpdateAnimBg="0"/>
      <p:bldP spid="13" grpId="0" animBg="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Imagen 4">
            <a:extLst>
              <a:ext uri="{FF2B5EF4-FFF2-40B4-BE49-F238E27FC236}">
                <a16:creationId xmlns:a16="http://schemas.microsoft.com/office/drawing/2014/main" id="{14FC09EB-31E5-4281-9CF4-B8D8D8B8024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5" name="Imagen 6">
            <a:extLst>
              <a:ext uri="{FF2B5EF4-FFF2-40B4-BE49-F238E27FC236}">
                <a16:creationId xmlns:a16="http://schemas.microsoft.com/office/drawing/2014/main" id="{C844188F-160F-4010-B103-15457B5065C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6225" y="0"/>
            <a:ext cx="811213"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6" name="Imagen 2">
            <a:extLst>
              <a:ext uri="{FF2B5EF4-FFF2-40B4-BE49-F238E27FC236}">
                <a16:creationId xmlns:a16="http://schemas.microsoft.com/office/drawing/2014/main" id="{CD6A44D6-0B4A-40A5-A399-C154E0998D8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9213" y="536575"/>
            <a:ext cx="9047162" cy="460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7" name="CuadroTexto 20">
            <a:extLst>
              <a:ext uri="{FF2B5EF4-FFF2-40B4-BE49-F238E27FC236}">
                <a16:creationId xmlns:a16="http://schemas.microsoft.com/office/drawing/2014/main" id="{82A2EBE4-91CC-44DF-8A4F-2B0218363B6A}"/>
              </a:ext>
            </a:extLst>
          </p:cNvPr>
          <p:cNvSpPr txBox="1">
            <a:spLocks noChangeArrowheads="1"/>
          </p:cNvSpPr>
          <p:nvPr/>
        </p:nvSpPr>
        <p:spPr bwMode="auto">
          <a:xfrm>
            <a:off x="1443038" y="61913"/>
            <a:ext cx="62372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r>
              <a:rPr lang="es-CL" altLang="es-CL" b="1">
                <a:solidFill>
                  <a:schemeClr val="tx2"/>
                </a:solidFill>
                <a:latin typeface="Candara" panose="020E0502030303020204" pitchFamily="34" charset="0"/>
              </a:rPr>
              <a:t>Familia en el contexto actual   </a:t>
            </a:r>
          </a:p>
        </p:txBody>
      </p:sp>
      <p:pic>
        <p:nvPicPr>
          <p:cNvPr id="8198" name="Imagen 1">
            <a:extLst>
              <a:ext uri="{FF2B5EF4-FFF2-40B4-BE49-F238E27FC236}">
                <a16:creationId xmlns:a16="http://schemas.microsoft.com/office/drawing/2014/main" id="{C1BF031B-F6CA-4815-B470-28B7B465476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569200" y="57150"/>
            <a:ext cx="1468438"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3 Rectángulo">
            <a:extLst>
              <a:ext uri="{FF2B5EF4-FFF2-40B4-BE49-F238E27FC236}">
                <a16:creationId xmlns:a16="http://schemas.microsoft.com/office/drawing/2014/main" id="{6AADA7BA-92DD-44AA-804E-A2A2BD6D4DA0}"/>
              </a:ext>
            </a:extLst>
          </p:cNvPr>
          <p:cNvSpPr/>
          <p:nvPr/>
        </p:nvSpPr>
        <p:spPr>
          <a:xfrm>
            <a:off x="533400" y="668338"/>
            <a:ext cx="8051800" cy="3292475"/>
          </a:xfrm>
          <a:prstGeom prst="rect">
            <a:avLst/>
          </a:prstGeom>
        </p:spPr>
        <p:txBody>
          <a:bodyPr>
            <a:spAutoFit/>
          </a:bodyPr>
          <a:lstStyle/>
          <a:p>
            <a:pPr algn="just">
              <a:defRPr/>
            </a:pPr>
            <a:r>
              <a:rPr lang="es-CL" sz="1600" b="1" dirty="0">
                <a:solidFill>
                  <a:schemeClr val="tx2">
                    <a:lumMod val="75000"/>
                  </a:schemeClr>
                </a:solidFill>
              </a:rPr>
              <a:t>Sin duda las más afectadas con la pandemia mundial son las familias y su entorno, por lo mismo el Rol de los adultos significativos es clave para la contención y apoyo a las niñas y niños, especialmente en situaciones de vulnerabilidad.</a:t>
            </a:r>
          </a:p>
          <a:p>
            <a:pPr algn="just">
              <a:defRPr/>
            </a:pPr>
            <a:endParaRPr lang="es-CL" sz="1600" b="1" dirty="0">
              <a:solidFill>
                <a:schemeClr val="tx2">
                  <a:lumMod val="75000"/>
                </a:schemeClr>
              </a:solidFill>
            </a:endParaRPr>
          </a:p>
          <a:p>
            <a:pPr algn="just">
              <a:defRPr/>
            </a:pPr>
            <a:r>
              <a:rPr lang="es-MX" sz="1600" b="1" dirty="0">
                <a:solidFill>
                  <a:schemeClr val="tx2">
                    <a:lumMod val="75000"/>
                  </a:schemeClr>
                </a:solidFill>
              </a:rPr>
              <a:t>Todo este cambio en las familias, ha sido rápido para todos y todas, especialmente para madres, padres y otros cuidadores, esto ha generado cambios en el día a día y seguramente preocupaciones y miedo a lo que puede pasar en el futuro. </a:t>
            </a:r>
          </a:p>
          <a:p>
            <a:pPr algn="just">
              <a:defRPr/>
            </a:pPr>
            <a:endParaRPr lang="es-MX" sz="1600" b="1" dirty="0">
              <a:solidFill>
                <a:schemeClr val="tx2">
                  <a:lumMod val="75000"/>
                </a:schemeClr>
              </a:solidFill>
            </a:endParaRPr>
          </a:p>
          <a:p>
            <a:pPr algn="just">
              <a:defRPr/>
            </a:pPr>
            <a:r>
              <a:rPr lang="es-MX" sz="1600" b="1" dirty="0">
                <a:solidFill>
                  <a:schemeClr val="tx2">
                    <a:lumMod val="75000"/>
                  </a:schemeClr>
                </a:solidFill>
              </a:rPr>
              <a:t>Para los niños y niñas, también es una situación nueva y se dan cuenta que algo está pasando, pueden sentir las emociones y tensión de los adultos que los rodean, pero no siempre entienden lo que sucede y esto les puede generar ansiedad, preocupación y miedo.</a:t>
            </a:r>
            <a:endParaRPr lang="es-CL" sz="1600" b="1" dirty="0">
              <a:solidFill>
                <a:schemeClr val="tx2">
                  <a:lumMod val="75000"/>
                </a:schemeClr>
              </a:solidFill>
            </a:endParaRPr>
          </a:p>
          <a:p>
            <a:pPr algn="just">
              <a:defRPr/>
            </a:pPr>
            <a:endParaRPr lang="es-CL" sz="1600" b="1" dirty="0">
              <a:solidFill>
                <a:schemeClr val="tx2">
                  <a:lumMod val="75000"/>
                </a:schemeClr>
              </a:solidFill>
            </a:endParaRPr>
          </a:p>
          <a:p>
            <a:pPr algn="just">
              <a:defRPr/>
            </a:pPr>
            <a:endParaRPr lang="es-CL" sz="1600" b="1" dirty="0">
              <a:solidFill>
                <a:schemeClr val="tx2">
                  <a:lumMod val="75000"/>
                </a:schemeClr>
              </a:solidFill>
            </a:endParaRPr>
          </a:p>
        </p:txBody>
      </p:sp>
      <p:sp>
        <p:nvSpPr>
          <p:cNvPr id="8200" name="AutoShape 2" descr="Covid19 | Chile Crece Contigo">
            <a:extLst>
              <a:ext uri="{FF2B5EF4-FFF2-40B4-BE49-F238E27FC236}">
                <a16:creationId xmlns:a16="http://schemas.microsoft.com/office/drawing/2014/main" id="{8298D3A0-D600-4F27-8CEF-FBB980F13BEE}"/>
              </a:ext>
            </a:extLst>
          </p:cNvPr>
          <p:cNvSpPr>
            <a:spLocks noChangeAspect="1" noChangeArrowheads="1"/>
          </p:cNvSpPr>
          <p:nvPr/>
        </p:nvSpPr>
        <p:spPr bwMode="auto">
          <a:xfrm>
            <a:off x="1444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s-CL" altLang="es-ES"/>
          </a:p>
        </p:txBody>
      </p:sp>
      <p:sp>
        <p:nvSpPr>
          <p:cNvPr id="8201" name="AutoShape 4" descr="Covid19 | Chile Crece Contigo">
            <a:extLst>
              <a:ext uri="{FF2B5EF4-FFF2-40B4-BE49-F238E27FC236}">
                <a16:creationId xmlns:a16="http://schemas.microsoft.com/office/drawing/2014/main" id="{6ADBD4DC-B166-405B-94D5-B3D2C342827C}"/>
              </a:ext>
            </a:extLst>
          </p:cNvPr>
          <p:cNvSpPr>
            <a:spLocks noChangeAspect="1" noChangeArrowheads="1"/>
          </p:cNvSpPr>
          <p:nvPr/>
        </p:nvSpPr>
        <p:spPr bwMode="auto">
          <a:xfrm>
            <a:off x="296863"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s-CL" altLang="es-ES"/>
          </a:p>
        </p:txBody>
      </p:sp>
      <p:sp>
        <p:nvSpPr>
          <p:cNvPr id="8202" name="AutoShape 6" descr="Covid19 | Chile Crece Contigo">
            <a:extLst>
              <a:ext uri="{FF2B5EF4-FFF2-40B4-BE49-F238E27FC236}">
                <a16:creationId xmlns:a16="http://schemas.microsoft.com/office/drawing/2014/main" id="{45051723-1B4E-4384-96E9-057ED09F2B79}"/>
              </a:ext>
            </a:extLst>
          </p:cNvPr>
          <p:cNvSpPr>
            <a:spLocks noChangeAspect="1" noChangeArrowheads="1"/>
          </p:cNvSpPr>
          <p:nvPr/>
        </p:nvSpPr>
        <p:spPr bwMode="auto">
          <a:xfrm>
            <a:off x="449263" y="1603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s-CL" altLang="es-ES"/>
          </a:p>
        </p:txBody>
      </p:sp>
      <p:pic>
        <p:nvPicPr>
          <p:cNvPr id="8203" name="Picture 7">
            <a:extLst>
              <a:ext uri="{FF2B5EF4-FFF2-40B4-BE49-F238E27FC236}">
                <a16:creationId xmlns:a16="http://schemas.microsoft.com/office/drawing/2014/main" id="{C28A9136-FDD4-4815-8423-EFE123C0A6E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56000" y="3546475"/>
            <a:ext cx="2586038" cy="1166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dissolv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Imagen 4">
            <a:extLst>
              <a:ext uri="{FF2B5EF4-FFF2-40B4-BE49-F238E27FC236}">
                <a16:creationId xmlns:a16="http://schemas.microsoft.com/office/drawing/2014/main" id="{DF5EA4D1-A073-4E95-A2AD-C81FB7C76D1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Imagen 6">
            <a:extLst>
              <a:ext uri="{FF2B5EF4-FFF2-40B4-BE49-F238E27FC236}">
                <a16:creationId xmlns:a16="http://schemas.microsoft.com/office/drawing/2014/main" id="{0E1303D0-A754-48CD-89B8-1E77715487C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6225" y="0"/>
            <a:ext cx="811213"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Imagen 2">
            <a:extLst>
              <a:ext uri="{FF2B5EF4-FFF2-40B4-BE49-F238E27FC236}">
                <a16:creationId xmlns:a16="http://schemas.microsoft.com/office/drawing/2014/main" id="{341F2EF3-B014-4953-B1BC-C111ED57497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6838" y="465138"/>
            <a:ext cx="9047162" cy="460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1" name="CuadroTexto 20">
            <a:extLst>
              <a:ext uri="{FF2B5EF4-FFF2-40B4-BE49-F238E27FC236}">
                <a16:creationId xmlns:a16="http://schemas.microsoft.com/office/drawing/2014/main" id="{9BF14F92-C54E-4B25-BE85-E69F158CAFED}"/>
              </a:ext>
            </a:extLst>
          </p:cNvPr>
          <p:cNvSpPr txBox="1">
            <a:spLocks noChangeArrowheads="1"/>
          </p:cNvSpPr>
          <p:nvPr/>
        </p:nvSpPr>
        <p:spPr bwMode="auto">
          <a:xfrm>
            <a:off x="1443038" y="61913"/>
            <a:ext cx="62372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r>
              <a:rPr lang="es-CL" altLang="es-CL" b="1">
                <a:solidFill>
                  <a:schemeClr val="tx2"/>
                </a:solidFill>
                <a:latin typeface="Candara" panose="020E0502030303020204" pitchFamily="34" charset="0"/>
              </a:rPr>
              <a:t>Video Reflexión  </a:t>
            </a:r>
          </a:p>
        </p:txBody>
      </p:sp>
      <p:pic>
        <p:nvPicPr>
          <p:cNvPr id="9222" name="Imagen 1">
            <a:extLst>
              <a:ext uri="{FF2B5EF4-FFF2-40B4-BE49-F238E27FC236}">
                <a16:creationId xmlns:a16="http://schemas.microsoft.com/office/drawing/2014/main" id="{7BAD29E0-A1A0-43C2-891A-DEDD2C4EF09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569200" y="57150"/>
            <a:ext cx="1468438"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3" name="AutoShape 2" descr="Covid19 | Chile Crece Contigo">
            <a:extLst>
              <a:ext uri="{FF2B5EF4-FFF2-40B4-BE49-F238E27FC236}">
                <a16:creationId xmlns:a16="http://schemas.microsoft.com/office/drawing/2014/main" id="{A0653B1B-D81C-4336-8434-97CABDE1393C}"/>
              </a:ext>
            </a:extLst>
          </p:cNvPr>
          <p:cNvSpPr>
            <a:spLocks noChangeAspect="1" noChangeArrowheads="1"/>
          </p:cNvSpPr>
          <p:nvPr/>
        </p:nvSpPr>
        <p:spPr bwMode="auto">
          <a:xfrm>
            <a:off x="1444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s-CL" altLang="es-ES"/>
          </a:p>
        </p:txBody>
      </p:sp>
      <p:sp>
        <p:nvSpPr>
          <p:cNvPr id="9224" name="AutoShape 4" descr="Covid19 | Chile Crece Contigo">
            <a:extLst>
              <a:ext uri="{FF2B5EF4-FFF2-40B4-BE49-F238E27FC236}">
                <a16:creationId xmlns:a16="http://schemas.microsoft.com/office/drawing/2014/main" id="{6AC9FB36-53D2-4B75-9DFC-81D2E43AE144}"/>
              </a:ext>
            </a:extLst>
          </p:cNvPr>
          <p:cNvSpPr>
            <a:spLocks noChangeAspect="1" noChangeArrowheads="1"/>
          </p:cNvSpPr>
          <p:nvPr/>
        </p:nvSpPr>
        <p:spPr bwMode="auto">
          <a:xfrm>
            <a:off x="296863"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s-CL" altLang="es-ES"/>
          </a:p>
        </p:txBody>
      </p:sp>
      <p:sp>
        <p:nvSpPr>
          <p:cNvPr id="9225" name="AutoShape 6" descr="Covid19 | Chile Crece Contigo">
            <a:extLst>
              <a:ext uri="{FF2B5EF4-FFF2-40B4-BE49-F238E27FC236}">
                <a16:creationId xmlns:a16="http://schemas.microsoft.com/office/drawing/2014/main" id="{4BCE390B-C60B-4851-81CD-FC38AF6E1675}"/>
              </a:ext>
            </a:extLst>
          </p:cNvPr>
          <p:cNvSpPr>
            <a:spLocks noChangeAspect="1" noChangeArrowheads="1"/>
          </p:cNvSpPr>
          <p:nvPr/>
        </p:nvSpPr>
        <p:spPr bwMode="auto">
          <a:xfrm>
            <a:off x="449263" y="1603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s-CL" altLang="es-ES"/>
          </a:p>
        </p:txBody>
      </p:sp>
      <p:sp>
        <p:nvSpPr>
          <p:cNvPr id="9226" name="AutoShape 2" descr="Corre vídeo - Home | Facebook">
            <a:extLst>
              <a:ext uri="{FF2B5EF4-FFF2-40B4-BE49-F238E27FC236}">
                <a16:creationId xmlns:a16="http://schemas.microsoft.com/office/drawing/2014/main" id="{E5EDB277-BDA5-4050-88DC-B4D64A66FACB}"/>
              </a:ext>
            </a:extLst>
          </p:cNvPr>
          <p:cNvSpPr>
            <a:spLocks noChangeAspect="1" noChangeArrowheads="1"/>
          </p:cNvSpPr>
          <p:nvPr/>
        </p:nvSpPr>
        <p:spPr bwMode="auto">
          <a:xfrm>
            <a:off x="601663" y="3127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s-CL" altLang="es-ES"/>
          </a:p>
        </p:txBody>
      </p:sp>
      <p:pic>
        <p:nvPicPr>
          <p:cNvPr id="9227" name="Picture 3">
            <a:extLst>
              <a:ext uri="{FF2B5EF4-FFF2-40B4-BE49-F238E27FC236}">
                <a16:creationId xmlns:a16="http://schemas.microsoft.com/office/drawing/2014/main" id="{10E0C6D6-EB6E-4B3E-87CA-08C0C8F21E0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30500" y="928688"/>
            <a:ext cx="2695575" cy="2509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28" name="2 Rectángulo">
            <a:extLst>
              <a:ext uri="{FF2B5EF4-FFF2-40B4-BE49-F238E27FC236}">
                <a16:creationId xmlns:a16="http://schemas.microsoft.com/office/drawing/2014/main" id="{18C02A98-B6A8-4355-B84D-ABE936442550}"/>
              </a:ext>
            </a:extLst>
          </p:cNvPr>
          <p:cNvSpPr>
            <a:spLocks noChangeArrowheads="1"/>
          </p:cNvSpPr>
          <p:nvPr/>
        </p:nvSpPr>
        <p:spPr bwMode="auto">
          <a:xfrm>
            <a:off x="1954213" y="3594100"/>
            <a:ext cx="52355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r>
              <a:rPr lang="es-ES" altLang="es-ES" b="1" i="1">
                <a:solidFill>
                  <a:schemeClr val="tx2"/>
                </a:solidFill>
              </a:rPr>
              <a:t> </a:t>
            </a:r>
          </a:p>
          <a:p>
            <a:endParaRPr lang="es-ES" altLang="es-ES" b="1" i="1">
              <a:solidFill>
                <a:schemeClr val="tx2"/>
              </a:solidFill>
            </a:endParaRPr>
          </a:p>
        </p:txBody>
      </p:sp>
      <p:sp>
        <p:nvSpPr>
          <p:cNvPr id="16" name="15 Rectángulo">
            <a:extLst>
              <a:ext uri="{FF2B5EF4-FFF2-40B4-BE49-F238E27FC236}">
                <a16:creationId xmlns:a16="http://schemas.microsoft.com/office/drawing/2014/main" id="{D5367F00-0D69-4833-9E3A-6FA35C7FC689}"/>
              </a:ext>
            </a:extLst>
          </p:cNvPr>
          <p:cNvSpPr/>
          <p:nvPr/>
        </p:nvSpPr>
        <p:spPr>
          <a:xfrm>
            <a:off x="681038" y="3290888"/>
            <a:ext cx="8051800" cy="830262"/>
          </a:xfrm>
          <a:prstGeom prst="rect">
            <a:avLst/>
          </a:prstGeom>
        </p:spPr>
        <p:txBody>
          <a:bodyPr>
            <a:spAutoFit/>
          </a:bodyPr>
          <a:lstStyle/>
          <a:p>
            <a:pPr algn="just">
              <a:defRPr/>
            </a:pPr>
            <a:endParaRPr lang="es-CL" sz="1600" b="1" dirty="0">
              <a:solidFill>
                <a:schemeClr val="tx2">
                  <a:lumMod val="75000"/>
                </a:schemeClr>
              </a:solidFill>
            </a:endParaRPr>
          </a:p>
          <a:p>
            <a:pPr algn="just">
              <a:defRPr/>
            </a:pPr>
            <a:endParaRPr lang="es-CL" sz="1600" b="1" dirty="0">
              <a:solidFill>
                <a:schemeClr val="tx2">
                  <a:lumMod val="75000"/>
                </a:schemeClr>
              </a:solidFill>
            </a:endParaRPr>
          </a:p>
          <a:p>
            <a:pPr algn="just">
              <a:defRPr/>
            </a:pPr>
            <a:endParaRPr lang="es-CL" sz="1600" b="1" dirty="0">
              <a:solidFill>
                <a:schemeClr val="tx2">
                  <a:lumMod val="75000"/>
                </a:schemeClr>
              </a:solidFill>
            </a:endParaRPr>
          </a:p>
        </p:txBody>
      </p:sp>
      <p:sp>
        <p:nvSpPr>
          <p:cNvPr id="9230" name="8 Rectángulo">
            <a:extLst>
              <a:ext uri="{FF2B5EF4-FFF2-40B4-BE49-F238E27FC236}">
                <a16:creationId xmlns:a16="http://schemas.microsoft.com/office/drawing/2014/main" id="{84160496-9200-422F-A9DE-FB020F83DE71}"/>
              </a:ext>
            </a:extLst>
          </p:cNvPr>
          <p:cNvSpPr>
            <a:spLocks noChangeArrowheads="1"/>
          </p:cNvSpPr>
          <p:nvPr/>
        </p:nvSpPr>
        <p:spPr bwMode="auto">
          <a:xfrm>
            <a:off x="2593975" y="3592513"/>
            <a:ext cx="29686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r>
              <a:rPr lang="es-CL" altLang="es-ES">
                <a:hlinkClick r:id="rId7"/>
              </a:rPr>
              <a:t>https://youtu.be/c-BXTi9_ZeE</a:t>
            </a:r>
            <a:endParaRPr lang="es-CL" altLang="es-ES"/>
          </a:p>
          <a:p>
            <a:endParaRPr lang="es-CL" altLang="es-ES"/>
          </a:p>
        </p:txBody>
      </p:sp>
    </p:spTree>
  </p:cSld>
  <p:clrMapOvr>
    <a:masterClrMapping/>
  </p:clrMapOvr>
  <p:transition spd="slow">
    <p:dissolv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Imagen 1">
            <a:extLst>
              <a:ext uri="{FF2B5EF4-FFF2-40B4-BE49-F238E27FC236}">
                <a16:creationId xmlns:a16="http://schemas.microsoft.com/office/drawing/2014/main" id="{BD99AB11-C12B-49CD-B481-0322D0BE89D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19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 name="Imagen 2">
            <a:extLst>
              <a:ext uri="{FF2B5EF4-FFF2-40B4-BE49-F238E27FC236}">
                <a16:creationId xmlns:a16="http://schemas.microsoft.com/office/drawing/2014/main" id="{E85D84C9-EFAF-497F-A261-A52345D378D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6863" y="377825"/>
            <a:ext cx="8582025" cy="435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ítulo 6">
            <a:extLst>
              <a:ext uri="{FF2B5EF4-FFF2-40B4-BE49-F238E27FC236}">
                <a16:creationId xmlns:a16="http://schemas.microsoft.com/office/drawing/2014/main" id="{43A432F1-C668-4B7F-80A3-C939496A504B}"/>
              </a:ext>
            </a:extLst>
          </p:cNvPr>
          <p:cNvSpPr txBox="1">
            <a:spLocks/>
          </p:cNvSpPr>
          <p:nvPr/>
        </p:nvSpPr>
        <p:spPr>
          <a:xfrm>
            <a:off x="1371600" y="66675"/>
            <a:ext cx="5842000" cy="369888"/>
          </a:xfrm>
          <a:prstGeom prst="rect">
            <a:avLst/>
          </a:prstGeom>
        </p:spPr>
        <p:txBody>
          <a:bodyPr>
            <a:spAutoFit/>
          </a:bodyPr>
          <a:lst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panose="020F0502020204030204" pitchFamily="34" charset="0"/>
                <a:ea typeface="MS PGothic" panose="020B0600070205080204"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panose="020F0502020204030204" pitchFamily="34" charset="0"/>
                <a:ea typeface="MS PGothic" panose="020B0600070205080204"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panose="020F0502020204030204" pitchFamily="34" charset="0"/>
                <a:ea typeface="MS PGothic" panose="020B0600070205080204"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panose="020F0502020204030204" pitchFamily="34" charset="0"/>
                <a:ea typeface="MS PGothic" panose="020B0600070205080204"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a:defRPr/>
            </a:pPr>
            <a:r>
              <a:rPr lang="es-CL" sz="1800" b="1" dirty="0">
                <a:solidFill>
                  <a:schemeClr val="bg1"/>
                </a:solidFill>
                <a:effectLst>
                  <a:outerShdw blurRad="38100" dist="38100" dir="2700000" algn="tl">
                    <a:srgbClr val="000000">
                      <a:alpha val="43137"/>
                    </a:srgbClr>
                  </a:outerShdw>
                </a:effectLst>
                <a:latin typeface="+mn-lt"/>
              </a:rPr>
              <a:t> </a:t>
            </a:r>
          </a:p>
        </p:txBody>
      </p:sp>
      <p:sp>
        <p:nvSpPr>
          <p:cNvPr id="10245" name="AutoShape 9" descr="Cuidar al cuidador con 10 medidas eficaces - Cuida tu Salud Emocional">
            <a:extLst>
              <a:ext uri="{FF2B5EF4-FFF2-40B4-BE49-F238E27FC236}">
                <a16:creationId xmlns:a16="http://schemas.microsoft.com/office/drawing/2014/main" id="{A3549988-27EB-4A99-8B71-1C016F3BC783}"/>
              </a:ext>
            </a:extLst>
          </p:cNvPr>
          <p:cNvSpPr>
            <a:spLocks noChangeAspect="1" noChangeArrowheads="1"/>
          </p:cNvSpPr>
          <p:nvPr/>
        </p:nvSpPr>
        <p:spPr bwMode="auto">
          <a:xfrm>
            <a:off x="1444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s-CL" altLang="es-ES"/>
          </a:p>
        </p:txBody>
      </p:sp>
      <p:sp>
        <p:nvSpPr>
          <p:cNvPr id="10246" name="AutoShape 11" descr="Espacio de Reflexión - Posts | Facebook">
            <a:extLst>
              <a:ext uri="{FF2B5EF4-FFF2-40B4-BE49-F238E27FC236}">
                <a16:creationId xmlns:a16="http://schemas.microsoft.com/office/drawing/2014/main" id="{F26D7055-1FBB-4D22-AF71-F057283473EF}"/>
              </a:ext>
            </a:extLst>
          </p:cNvPr>
          <p:cNvSpPr>
            <a:spLocks noChangeAspect="1" noChangeArrowheads="1"/>
          </p:cNvSpPr>
          <p:nvPr/>
        </p:nvSpPr>
        <p:spPr bwMode="auto">
          <a:xfrm>
            <a:off x="296863"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s-CL" altLang="es-ES"/>
          </a:p>
        </p:txBody>
      </p:sp>
      <p:pic>
        <p:nvPicPr>
          <p:cNvPr id="10247" name="Picture 12">
            <a:extLst>
              <a:ext uri="{FF2B5EF4-FFF2-40B4-BE49-F238E27FC236}">
                <a16:creationId xmlns:a16="http://schemas.microsoft.com/office/drawing/2014/main" id="{50F5C1B3-14A3-4984-AEA6-CCE2AFB109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24738" y="3035300"/>
            <a:ext cx="1208087" cy="1204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10 Rectángulo redondeado">
            <a:extLst>
              <a:ext uri="{FF2B5EF4-FFF2-40B4-BE49-F238E27FC236}">
                <a16:creationId xmlns:a16="http://schemas.microsoft.com/office/drawing/2014/main" id="{E98CAD54-2CBC-4535-A944-9E504EFF8A7E}"/>
              </a:ext>
            </a:extLst>
          </p:cNvPr>
          <p:cNvSpPr/>
          <p:nvPr/>
        </p:nvSpPr>
        <p:spPr>
          <a:xfrm>
            <a:off x="2162175" y="120650"/>
            <a:ext cx="4851400" cy="69056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spAutoFit/>
          </a:bodyPr>
          <a:lstStyle/>
          <a:p>
            <a:pPr algn="ctr">
              <a:lnSpc>
                <a:spcPts val="4800"/>
              </a:lnSpc>
              <a:defRPr/>
            </a:pPr>
            <a:r>
              <a:rPr lang="es-ES_tradnl" b="1" dirty="0">
                <a:latin typeface="Tunga" panose="020B0502040204020203" pitchFamily="34" charset="0"/>
                <a:ea typeface="Times New Roman" pitchFamily="18" charset="0"/>
                <a:cs typeface="Tunga" panose="020B0502040204020203" pitchFamily="34" charset="0"/>
              </a:rPr>
              <a:t>Preguntas Reflexivas y generadora de diálogo:</a:t>
            </a:r>
            <a:endParaRPr lang="es-CL" b="1" dirty="0">
              <a:latin typeface="Tunga" panose="020B0502040204020203" pitchFamily="34" charset="0"/>
              <a:ea typeface="Times New Roman" pitchFamily="18" charset="0"/>
              <a:cs typeface="Tunga" panose="020B0502040204020203" pitchFamily="34" charset="0"/>
            </a:endParaRPr>
          </a:p>
        </p:txBody>
      </p:sp>
      <p:sp>
        <p:nvSpPr>
          <p:cNvPr id="12" name="11 CuadroTexto">
            <a:extLst>
              <a:ext uri="{FF2B5EF4-FFF2-40B4-BE49-F238E27FC236}">
                <a16:creationId xmlns:a16="http://schemas.microsoft.com/office/drawing/2014/main" id="{187D49E0-827D-44F7-A409-9542AFF797C2}"/>
              </a:ext>
            </a:extLst>
          </p:cNvPr>
          <p:cNvSpPr txBox="1"/>
          <p:nvPr/>
        </p:nvSpPr>
        <p:spPr>
          <a:xfrm>
            <a:off x="5203825" y="1658938"/>
            <a:ext cx="3619500" cy="1076325"/>
          </a:xfrm>
          <a:prstGeom prst="rect">
            <a:avLst/>
          </a:prstGeom>
          <a:ln/>
        </p:spPr>
        <p:style>
          <a:lnRef idx="1">
            <a:schemeClr val="accent2"/>
          </a:lnRef>
          <a:fillRef idx="2">
            <a:schemeClr val="accent2"/>
          </a:fillRef>
          <a:effectRef idx="1">
            <a:schemeClr val="accent2"/>
          </a:effectRef>
          <a:fontRef idx="minor">
            <a:schemeClr val="dk1"/>
          </a:fontRef>
        </p:style>
        <p:txBody>
          <a:bodyPr>
            <a:spAutoFit/>
          </a:bodyPr>
          <a:lstStyle>
            <a:defPPr>
              <a:defRPr lang="es-ES"/>
            </a:defPPr>
            <a:lvl1pPr algn="ctr">
              <a:defRPr b="1">
                <a:latin typeface="+mj-lt"/>
                <a:cs typeface="Tunga" panose="020B0502040204020203" pitchFamily="34" charset="0"/>
              </a:defRPr>
            </a:lvl1pPr>
          </a:lstStyle>
          <a:p>
            <a:pPr algn="just">
              <a:defRPr/>
            </a:pPr>
            <a:r>
              <a:rPr lang="es-ES" sz="1600" dirty="0">
                <a:solidFill>
                  <a:schemeClr val="tx2">
                    <a:lumMod val="75000"/>
                  </a:schemeClr>
                </a:solidFill>
              </a:rPr>
              <a:t>¿</a:t>
            </a:r>
            <a:r>
              <a:rPr lang="es-MX" sz="1600" dirty="0">
                <a:solidFill>
                  <a:schemeClr val="tx2"/>
                </a:solidFill>
              </a:rPr>
              <a:t>Cuales son los desafíos y que estrategias se propone para realizar una educación inclusiva considerando la diversidad en el trabajo con familias?</a:t>
            </a:r>
            <a:r>
              <a:rPr lang="es-ES" sz="1600" dirty="0">
                <a:solidFill>
                  <a:schemeClr val="tx1"/>
                </a:solidFill>
              </a:rPr>
              <a:t> </a:t>
            </a:r>
          </a:p>
        </p:txBody>
      </p:sp>
      <p:sp>
        <p:nvSpPr>
          <p:cNvPr id="13" name="12 CuadroTexto">
            <a:extLst>
              <a:ext uri="{FF2B5EF4-FFF2-40B4-BE49-F238E27FC236}">
                <a16:creationId xmlns:a16="http://schemas.microsoft.com/office/drawing/2014/main" id="{FFD924A5-BD3C-4001-B1A3-AFAF2F1AC4C3}"/>
              </a:ext>
            </a:extLst>
          </p:cNvPr>
          <p:cNvSpPr txBox="1"/>
          <p:nvPr/>
        </p:nvSpPr>
        <p:spPr>
          <a:xfrm>
            <a:off x="601663" y="1631950"/>
            <a:ext cx="3970337" cy="1201738"/>
          </a:xfrm>
          <a:prstGeom prst="rect">
            <a:avLst/>
          </a:prstGeom>
          <a:ln/>
        </p:spPr>
        <p:style>
          <a:lnRef idx="1">
            <a:schemeClr val="accent2"/>
          </a:lnRef>
          <a:fillRef idx="2">
            <a:schemeClr val="accent2"/>
          </a:fillRef>
          <a:effectRef idx="1">
            <a:schemeClr val="accent2"/>
          </a:effectRef>
          <a:fontRef idx="minor">
            <a:schemeClr val="dk1"/>
          </a:fontRef>
        </p:style>
        <p:txBody>
          <a:bodyPr>
            <a:spAutoFit/>
          </a:bodyPr>
          <a:lstStyle>
            <a:defPPr>
              <a:defRPr lang="es-ES"/>
            </a:defPPr>
            <a:lvl1pPr algn="ctr">
              <a:defRPr sz="2800" b="1">
                <a:latin typeface="Tunga" panose="020B0502040204020203" pitchFamily="34" charset="0"/>
                <a:cs typeface="Tunga" panose="020B0502040204020203" pitchFamily="34" charset="0"/>
              </a:defRPr>
            </a:lvl1pPr>
          </a:lstStyle>
          <a:p>
            <a:pPr fontAlgn="auto">
              <a:spcBef>
                <a:spcPts val="0"/>
              </a:spcBef>
              <a:spcAft>
                <a:spcPts val="0"/>
              </a:spcAft>
              <a:defRPr/>
            </a:pPr>
            <a:r>
              <a:rPr lang="es-ES" sz="1800" dirty="0">
                <a:solidFill>
                  <a:schemeClr val="tx2">
                    <a:lumMod val="75000"/>
                  </a:schemeClr>
                </a:solidFill>
              </a:rPr>
              <a:t>¿</a:t>
            </a:r>
            <a:r>
              <a:rPr lang="es-MX" sz="1800" dirty="0">
                <a:solidFill>
                  <a:schemeClr val="tx2"/>
                </a:solidFill>
              </a:rPr>
              <a:t>Cómo aportamos como asesores hacia los jardines infantiles en el acompañamiento socio emocional de los niños, niñas y sus familias?</a:t>
            </a:r>
            <a:r>
              <a:rPr lang="es-ES" sz="1800" dirty="0">
                <a:solidFill>
                  <a:schemeClr val="tx2">
                    <a:lumMod val="75000"/>
                  </a:schemeClr>
                </a:solidFill>
              </a:rPr>
              <a:t> </a:t>
            </a:r>
          </a:p>
        </p:txBody>
      </p:sp>
      <p:sp>
        <p:nvSpPr>
          <p:cNvPr id="14" name="13 CuadroTexto">
            <a:extLst>
              <a:ext uri="{FF2B5EF4-FFF2-40B4-BE49-F238E27FC236}">
                <a16:creationId xmlns:a16="http://schemas.microsoft.com/office/drawing/2014/main" id="{D331468F-3BBC-464E-A37A-B1B878BA2C8A}"/>
              </a:ext>
            </a:extLst>
          </p:cNvPr>
          <p:cNvSpPr txBox="1"/>
          <p:nvPr/>
        </p:nvSpPr>
        <p:spPr>
          <a:xfrm>
            <a:off x="2898775" y="3176588"/>
            <a:ext cx="4214813" cy="922337"/>
          </a:xfrm>
          <a:prstGeom prst="rect">
            <a:avLst/>
          </a:prstGeom>
          <a:ln/>
        </p:spPr>
        <p:style>
          <a:lnRef idx="1">
            <a:schemeClr val="accent2"/>
          </a:lnRef>
          <a:fillRef idx="2">
            <a:schemeClr val="accent2"/>
          </a:fillRef>
          <a:effectRef idx="1">
            <a:schemeClr val="accent2"/>
          </a:effectRef>
          <a:fontRef idx="minor">
            <a:schemeClr val="dk1"/>
          </a:fontRef>
        </p:style>
        <p:txBody>
          <a:bodyPr>
            <a:spAutoFit/>
          </a:bodyPr>
          <a:lstStyle>
            <a:defPPr>
              <a:defRPr lang="es-ES"/>
            </a:defPPr>
            <a:lvl1pPr algn="ctr">
              <a:defRPr sz="2800" b="1">
                <a:solidFill>
                  <a:schemeClr val="lt1"/>
                </a:solidFill>
                <a:latin typeface="Tunga" panose="020B0502040204020203" pitchFamily="34" charset="0"/>
                <a:cs typeface="Tunga" panose="020B0502040204020203"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just">
              <a:defRPr/>
            </a:pPr>
            <a:r>
              <a:rPr lang="es-ES" sz="1800" dirty="0">
                <a:solidFill>
                  <a:schemeClr val="tx2">
                    <a:lumMod val="75000"/>
                  </a:schemeClr>
                </a:solidFill>
              </a:rPr>
              <a:t>¿</a:t>
            </a:r>
            <a:r>
              <a:rPr lang="es-MX" sz="1800" dirty="0">
                <a:solidFill>
                  <a:schemeClr val="tx2">
                    <a:lumMod val="75000"/>
                  </a:schemeClr>
                </a:solidFill>
              </a:rPr>
              <a:t>Como puedo aportar al trabajo colaborativo con las familias, en las unidades educativas en la asesoría remota</a:t>
            </a:r>
            <a:r>
              <a:rPr lang="es-ES" sz="1800" dirty="0">
                <a:solidFill>
                  <a:schemeClr val="tx2">
                    <a:lumMod val="75000"/>
                  </a:schemeClr>
                </a:solidFill>
              </a:rPr>
              <a:t>? </a:t>
            </a:r>
          </a:p>
        </p:txBody>
      </p:sp>
      <p:sp>
        <p:nvSpPr>
          <p:cNvPr id="15" name="14 Flecha derecha">
            <a:extLst>
              <a:ext uri="{FF2B5EF4-FFF2-40B4-BE49-F238E27FC236}">
                <a16:creationId xmlns:a16="http://schemas.microsoft.com/office/drawing/2014/main" id="{CED7D126-91A8-4055-9C1B-9F8F1F7001D0}"/>
              </a:ext>
            </a:extLst>
          </p:cNvPr>
          <p:cNvSpPr/>
          <p:nvPr/>
        </p:nvSpPr>
        <p:spPr>
          <a:xfrm rot="5400000">
            <a:off x="2509044" y="1142207"/>
            <a:ext cx="606425" cy="173037"/>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s-CL" dirty="0"/>
          </a:p>
        </p:txBody>
      </p:sp>
      <p:sp>
        <p:nvSpPr>
          <p:cNvPr id="16" name="15 Flecha derecha">
            <a:extLst>
              <a:ext uri="{FF2B5EF4-FFF2-40B4-BE49-F238E27FC236}">
                <a16:creationId xmlns:a16="http://schemas.microsoft.com/office/drawing/2014/main" id="{38FBBE80-CCCD-4086-9C3F-F24D1DA29A94}"/>
              </a:ext>
            </a:extLst>
          </p:cNvPr>
          <p:cNvSpPr/>
          <p:nvPr/>
        </p:nvSpPr>
        <p:spPr>
          <a:xfrm rot="5400000">
            <a:off x="6207125" y="1150938"/>
            <a:ext cx="606425" cy="17145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s-CL" dirty="0"/>
          </a:p>
        </p:txBody>
      </p:sp>
      <p:sp>
        <p:nvSpPr>
          <p:cNvPr id="17" name="16 Flecha derecha">
            <a:extLst>
              <a:ext uri="{FF2B5EF4-FFF2-40B4-BE49-F238E27FC236}">
                <a16:creationId xmlns:a16="http://schemas.microsoft.com/office/drawing/2014/main" id="{4E04B763-AF1D-4E28-80A3-49202B9D9F4E}"/>
              </a:ext>
            </a:extLst>
          </p:cNvPr>
          <p:cNvSpPr/>
          <p:nvPr/>
        </p:nvSpPr>
        <p:spPr>
          <a:xfrm rot="5400000">
            <a:off x="4189413" y="2184400"/>
            <a:ext cx="1460500" cy="17145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s-CL" dirty="0"/>
          </a:p>
        </p:txBody>
      </p:sp>
      <p:pic>
        <p:nvPicPr>
          <p:cNvPr id="18" name="Picture 12">
            <a:extLst>
              <a:ext uri="{FF2B5EF4-FFF2-40B4-BE49-F238E27FC236}">
                <a16:creationId xmlns:a16="http://schemas.microsoft.com/office/drawing/2014/main" id="{E23214B2-E23D-439C-B892-1526F50875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8063" y="3034597"/>
            <a:ext cx="1403396" cy="1227971"/>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1000" fill="hold"/>
                                        <p:tgtEl>
                                          <p:spTgt spid="13"/>
                                        </p:tgtEl>
                                        <p:attrNameLst>
                                          <p:attrName>ppt_w</p:attrName>
                                        </p:attrNameLst>
                                      </p:cBhvr>
                                      <p:tavLst>
                                        <p:tav tm="0">
                                          <p:val>
                                            <p:fltVal val="0"/>
                                          </p:val>
                                        </p:tav>
                                        <p:tav tm="100000">
                                          <p:val>
                                            <p:strVal val="#ppt_w"/>
                                          </p:val>
                                        </p:tav>
                                      </p:tavLst>
                                    </p:anim>
                                    <p:anim calcmode="lin" valueType="num">
                                      <p:cBhvr>
                                        <p:cTn id="14" dur="1000" fill="hold"/>
                                        <p:tgtEl>
                                          <p:spTgt spid="13"/>
                                        </p:tgtEl>
                                        <p:attrNameLst>
                                          <p:attrName>ppt_h</p:attrName>
                                        </p:attrNameLst>
                                      </p:cBhvr>
                                      <p:tavLst>
                                        <p:tav tm="0">
                                          <p:val>
                                            <p:fltVal val="0"/>
                                          </p:val>
                                        </p:tav>
                                        <p:tav tm="100000">
                                          <p:val>
                                            <p:strVal val="#ppt_h"/>
                                          </p:val>
                                        </p:tav>
                                      </p:tavLst>
                                    </p:anim>
                                    <p:anim calcmode="lin" valueType="num">
                                      <p:cBhvr>
                                        <p:cTn id="15" dur="1000" fill="hold"/>
                                        <p:tgtEl>
                                          <p:spTgt spid="13"/>
                                        </p:tgtEl>
                                        <p:attrNameLst>
                                          <p:attrName>style.rotation</p:attrName>
                                        </p:attrNameLst>
                                      </p:cBhvr>
                                      <p:tavLst>
                                        <p:tav tm="0">
                                          <p:val>
                                            <p:fltVal val="90"/>
                                          </p:val>
                                        </p:tav>
                                        <p:tav tm="100000">
                                          <p:val>
                                            <p:fltVal val="0"/>
                                          </p:val>
                                        </p:tav>
                                      </p:tavLst>
                                    </p:anim>
                                    <p:animEffect transition="in" filter="fade">
                                      <p:cBhvr>
                                        <p:cTn id="16" dur="1000"/>
                                        <p:tgtEl>
                                          <p:spTgt spid="13"/>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1000" fill="hold"/>
                                        <p:tgtEl>
                                          <p:spTgt spid="14"/>
                                        </p:tgtEl>
                                        <p:attrNameLst>
                                          <p:attrName>ppt_w</p:attrName>
                                        </p:attrNameLst>
                                      </p:cBhvr>
                                      <p:tavLst>
                                        <p:tav tm="0">
                                          <p:val>
                                            <p:fltVal val="0"/>
                                          </p:val>
                                        </p:tav>
                                        <p:tav tm="100000">
                                          <p:val>
                                            <p:strVal val="#ppt_w"/>
                                          </p:val>
                                        </p:tav>
                                      </p:tavLst>
                                    </p:anim>
                                    <p:anim calcmode="lin" valueType="num">
                                      <p:cBhvr>
                                        <p:cTn id="20" dur="1000" fill="hold"/>
                                        <p:tgtEl>
                                          <p:spTgt spid="14"/>
                                        </p:tgtEl>
                                        <p:attrNameLst>
                                          <p:attrName>ppt_h</p:attrName>
                                        </p:attrNameLst>
                                      </p:cBhvr>
                                      <p:tavLst>
                                        <p:tav tm="0">
                                          <p:val>
                                            <p:fltVal val="0"/>
                                          </p:val>
                                        </p:tav>
                                        <p:tav tm="100000">
                                          <p:val>
                                            <p:strVal val="#ppt_h"/>
                                          </p:val>
                                        </p:tav>
                                      </p:tavLst>
                                    </p:anim>
                                    <p:anim calcmode="lin" valueType="num">
                                      <p:cBhvr>
                                        <p:cTn id="21" dur="1000" fill="hold"/>
                                        <p:tgtEl>
                                          <p:spTgt spid="14"/>
                                        </p:tgtEl>
                                        <p:attrNameLst>
                                          <p:attrName>style.rotation</p:attrName>
                                        </p:attrNameLst>
                                      </p:cBhvr>
                                      <p:tavLst>
                                        <p:tav tm="0">
                                          <p:val>
                                            <p:fltVal val="90"/>
                                          </p:val>
                                        </p:tav>
                                        <p:tav tm="100000">
                                          <p:val>
                                            <p:fltVal val="0"/>
                                          </p:val>
                                        </p:tav>
                                      </p:tavLst>
                                    </p:anim>
                                    <p:animEffect transition="in" filter="fade">
                                      <p:cBhvr>
                                        <p:cTn id="22" dur="1000"/>
                                        <p:tgtEl>
                                          <p:spTgt spid="1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1000" fill="hold"/>
                                        <p:tgtEl>
                                          <p:spTgt spid="15"/>
                                        </p:tgtEl>
                                        <p:attrNameLst>
                                          <p:attrName>ppt_w</p:attrName>
                                        </p:attrNameLst>
                                      </p:cBhvr>
                                      <p:tavLst>
                                        <p:tav tm="0">
                                          <p:val>
                                            <p:fltVal val="0"/>
                                          </p:val>
                                        </p:tav>
                                        <p:tav tm="100000">
                                          <p:val>
                                            <p:strVal val="#ppt_w"/>
                                          </p:val>
                                        </p:tav>
                                      </p:tavLst>
                                    </p:anim>
                                    <p:anim calcmode="lin" valueType="num">
                                      <p:cBhvr>
                                        <p:cTn id="28" dur="1000" fill="hold"/>
                                        <p:tgtEl>
                                          <p:spTgt spid="15"/>
                                        </p:tgtEl>
                                        <p:attrNameLst>
                                          <p:attrName>ppt_h</p:attrName>
                                        </p:attrNameLst>
                                      </p:cBhvr>
                                      <p:tavLst>
                                        <p:tav tm="0">
                                          <p:val>
                                            <p:fltVal val="0"/>
                                          </p:val>
                                        </p:tav>
                                        <p:tav tm="100000">
                                          <p:val>
                                            <p:strVal val="#ppt_h"/>
                                          </p:val>
                                        </p:tav>
                                      </p:tavLst>
                                    </p:anim>
                                    <p:anim calcmode="lin" valueType="num">
                                      <p:cBhvr>
                                        <p:cTn id="29" dur="1000" fill="hold"/>
                                        <p:tgtEl>
                                          <p:spTgt spid="15"/>
                                        </p:tgtEl>
                                        <p:attrNameLst>
                                          <p:attrName>style.rotation</p:attrName>
                                        </p:attrNameLst>
                                      </p:cBhvr>
                                      <p:tavLst>
                                        <p:tav tm="0">
                                          <p:val>
                                            <p:fltVal val="90"/>
                                          </p:val>
                                        </p:tav>
                                        <p:tav tm="100000">
                                          <p:val>
                                            <p:fltVal val="0"/>
                                          </p:val>
                                        </p:tav>
                                      </p:tavLst>
                                    </p:anim>
                                    <p:animEffect transition="in" filter="fade">
                                      <p:cBhvr>
                                        <p:cTn id="30" dur="1000"/>
                                        <p:tgtEl>
                                          <p:spTgt spid="15"/>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p:cTn id="35" dur="1000" fill="hold"/>
                                        <p:tgtEl>
                                          <p:spTgt spid="16"/>
                                        </p:tgtEl>
                                        <p:attrNameLst>
                                          <p:attrName>ppt_w</p:attrName>
                                        </p:attrNameLst>
                                      </p:cBhvr>
                                      <p:tavLst>
                                        <p:tav tm="0">
                                          <p:val>
                                            <p:fltVal val="0"/>
                                          </p:val>
                                        </p:tav>
                                        <p:tav tm="100000">
                                          <p:val>
                                            <p:strVal val="#ppt_w"/>
                                          </p:val>
                                        </p:tav>
                                      </p:tavLst>
                                    </p:anim>
                                    <p:anim calcmode="lin" valueType="num">
                                      <p:cBhvr>
                                        <p:cTn id="36" dur="1000" fill="hold"/>
                                        <p:tgtEl>
                                          <p:spTgt spid="16"/>
                                        </p:tgtEl>
                                        <p:attrNameLst>
                                          <p:attrName>ppt_h</p:attrName>
                                        </p:attrNameLst>
                                      </p:cBhvr>
                                      <p:tavLst>
                                        <p:tav tm="0">
                                          <p:val>
                                            <p:fltVal val="0"/>
                                          </p:val>
                                        </p:tav>
                                        <p:tav tm="100000">
                                          <p:val>
                                            <p:strVal val="#ppt_h"/>
                                          </p:val>
                                        </p:tav>
                                      </p:tavLst>
                                    </p:anim>
                                    <p:anim calcmode="lin" valueType="num">
                                      <p:cBhvr>
                                        <p:cTn id="37" dur="1000" fill="hold"/>
                                        <p:tgtEl>
                                          <p:spTgt spid="16"/>
                                        </p:tgtEl>
                                        <p:attrNameLst>
                                          <p:attrName>style.rotation</p:attrName>
                                        </p:attrNameLst>
                                      </p:cBhvr>
                                      <p:tavLst>
                                        <p:tav tm="0">
                                          <p:val>
                                            <p:fltVal val="90"/>
                                          </p:val>
                                        </p:tav>
                                        <p:tav tm="100000">
                                          <p:val>
                                            <p:fltVal val="0"/>
                                          </p:val>
                                        </p:tav>
                                      </p:tavLst>
                                    </p:anim>
                                    <p:animEffect transition="in" filter="fade">
                                      <p:cBhvr>
                                        <p:cTn id="38" dur="1000"/>
                                        <p:tgtEl>
                                          <p:spTgt spid="16"/>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3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p:cTn id="43" dur="1000" fill="hold"/>
                                        <p:tgtEl>
                                          <p:spTgt spid="17"/>
                                        </p:tgtEl>
                                        <p:attrNameLst>
                                          <p:attrName>ppt_w</p:attrName>
                                        </p:attrNameLst>
                                      </p:cBhvr>
                                      <p:tavLst>
                                        <p:tav tm="0">
                                          <p:val>
                                            <p:fltVal val="0"/>
                                          </p:val>
                                        </p:tav>
                                        <p:tav tm="100000">
                                          <p:val>
                                            <p:strVal val="#ppt_w"/>
                                          </p:val>
                                        </p:tav>
                                      </p:tavLst>
                                    </p:anim>
                                    <p:anim calcmode="lin" valueType="num">
                                      <p:cBhvr>
                                        <p:cTn id="44" dur="1000" fill="hold"/>
                                        <p:tgtEl>
                                          <p:spTgt spid="17"/>
                                        </p:tgtEl>
                                        <p:attrNameLst>
                                          <p:attrName>ppt_h</p:attrName>
                                        </p:attrNameLst>
                                      </p:cBhvr>
                                      <p:tavLst>
                                        <p:tav tm="0">
                                          <p:val>
                                            <p:fltVal val="0"/>
                                          </p:val>
                                        </p:tav>
                                        <p:tav tm="100000">
                                          <p:val>
                                            <p:strVal val="#ppt_h"/>
                                          </p:val>
                                        </p:tav>
                                      </p:tavLst>
                                    </p:anim>
                                    <p:anim calcmode="lin" valueType="num">
                                      <p:cBhvr>
                                        <p:cTn id="45" dur="1000" fill="hold"/>
                                        <p:tgtEl>
                                          <p:spTgt spid="17"/>
                                        </p:tgtEl>
                                        <p:attrNameLst>
                                          <p:attrName>style.rotation</p:attrName>
                                        </p:attrNameLst>
                                      </p:cBhvr>
                                      <p:tavLst>
                                        <p:tav tm="0">
                                          <p:val>
                                            <p:fltVal val="90"/>
                                          </p:val>
                                        </p:tav>
                                        <p:tav tm="100000">
                                          <p:val>
                                            <p:fltVal val="0"/>
                                          </p:val>
                                        </p:tav>
                                      </p:tavLst>
                                    </p:anim>
                                    <p:animEffect transition="in" filter="fade">
                                      <p:cBhvr>
                                        <p:cTn id="46"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Imagen 1">
            <a:extLst>
              <a:ext uri="{FF2B5EF4-FFF2-40B4-BE49-F238E27FC236}">
                <a16:creationId xmlns:a16="http://schemas.microsoft.com/office/drawing/2014/main" id="{5C3AB551-BFAD-4496-9956-9C8E750D9BF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280988"/>
            <a:ext cx="9144001" cy="519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 name="Imagen 5">
            <a:extLst>
              <a:ext uri="{FF2B5EF4-FFF2-40B4-BE49-F238E27FC236}">
                <a16:creationId xmlns:a16="http://schemas.microsoft.com/office/drawing/2014/main" id="{841AB385-06FF-4DEC-8643-882D4EB41F8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6225" y="0"/>
            <a:ext cx="811213"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8" name="Imagen 2">
            <a:extLst>
              <a:ext uri="{FF2B5EF4-FFF2-40B4-BE49-F238E27FC236}">
                <a16:creationId xmlns:a16="http://schemas.microsoft.com/office/drawing/2014/main" id="{FFB0BF00-58BB-43FC-83B7-C7899F87692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6225" y="514350"/>
            <a:ext cx="8582025" cy="435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9" name="Imagen 9">
            <a:extLst>
              <a:ext uri="{FF2B5EF4-FFF2-40B4-BE49-F238E27FC236}">
                <a16:creationId xmlns:a16="http://schemas.microsoft.com/office/drawing/2014/main" id="{9BD6A58A-2B00-471A-B1F5-8069FA115C44}"/>
              </a:ext>
            </a:extLst>
          </p:cNvPr>
          <p:cNvPicPr>
            <a:picLocks noChangeAspect="1"/>
          </p:cNvPicPr>
          <p:nvPr/>
        </p:nvPicPr>
        <p:blipFill>
          <a:blip r:embed="rId5">
            <a:extLst>
              <a:ext uri="{28A0092B-C50C-407E-A947-70E740481C1C}">
                <a14:useLocalDpi xmlns:a14="http://schemas.microsoft.com/office/drawing/2010/main" val="0"/>
              </a:ext>
            </a:extLst>
          </a:blip>
          <a:srcRect l="81216"/>
          <a:stretch>
            <a:fillRect/>
          </a:stretch>
        </p:blipFill>
        <p:spPr bwMode="auto">
          <a:xfrm>
            <a:off x="8315325" y="4867275"/>
            <a:ext cx="568325" cy="15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0" name="Imagen 9">
            <a:extLst>
              <a:ext uri="{FF2B5EF4-FFF2-40B4-BE49-F238E27FC236}">
                <a16:creationId xmlns:a16="http://schemas.microsoft.com/office/drawing/2014/main" id="{805F1A5A-9009-496B-BEC8-389B43C288AD}"/>
              </a:ext>
            </a:extLst>
          </p:cNvPr>
          <p:cNvPicPr>
            <a:picLocks noChangeAspect="1"/>
          </p:cNvPicPr>
          <p:nvPr/>
        </p:nvPicPr>
        <p:blipFill>
          <a:blip r:embed="rId5">
            <a:extLst>
              <a:ext uri="{28A0092B-C50C-407E-A947-70E740481C1C}">
                <a14:useLocalDpi xmlns:a14="http://schemas.microsoft.com/office/drawing/2010/main" val="0"/>
              </a:ext>
            </a:extLst>
          </a:blip>
          <a:srcRect l="81216"/>
          <a:stretch>
            <a:fillRect/>
          </a:stretch>
        </p:blipFill>
        <p:spPr bwMode="auto">
          <a:xfrm>
            <a:off x="276225" y="4867275"/>
            <a:ext cx="568325" cy="15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1" name="Imagen 1">
            <a:extLst>
              <a:ext uri="{FF2B5EF4-FFF2-40B4-BE49-F238E27FC236}">
                <a16:creationId xmlns:a16="http://schemas.microsoft.com/office/drawing/2014/main" id="{4871E613-1504-4F9E-BAF8-7226CFCC1464}"/>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569200" y="57150"/>
            <a:ext cx="1468438"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2" name="2 Marcador de contenido">
            <a:extLst>
              <a:ext uri="{FF2B5EF4-FFF2-40B4-BE49-F238E27FC236}">
                <a16:creationId xmlns:a16="http://schemas.microsoft.com/office/drawing/2014/main" id="{155D6DD5-6BD7-42A9-8FE9-5E1AA5E24884}"/>
              </a:ext>
            </a:extLst>
          </p:cNvPr>
          <p:cNvSpPr txBox="1">
            <a:spLocks/>
          </p:cNvSpPr>
          <p:nvPr/>
        </p:nvSpPr>
        <p:spPr bwMode="auto">
          <a:xfrm>
            <a:off x="681038" y="995363"/>
            <a:ext cx="5467350" cy="26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just">
              <a:spcBef>
                <a:spcPct val="20000"/>
              </a:spcBef>
              <a:buFont typeface="Arial" panose="020B0604020202020204" pitchFamily="34" charset="0"/>
              <a:buNone/>
            </a:pPr>
            <a:endParaRPr lang="es-ES_tradnl" altLang="es-CL" sz="1400">
              <a:solidFill>
                <a:schemeClr val="tx2"/>
              </a:solidFill>
            </a:endParaRPr>
          </a:p>
          <a:p>
            <a:pPr algn="just">
              <a:spcBef>
                <a:spcPct val="20000"/>
              </a:spcBef>
              <a:buFont typeface="Arial" panose="020B0604020202020204" pitchFamily="34" charset="0"/>
              <a:buNone/>
            </a:pPr>
            <a:r>
              <a:rPr lang="es-ES_tradnl" altLang="es-CL" sz="1400">
                <a:solidFill>
                  <a:schemeClr val="tx2"/>
                </a:solidFill>
              </a:rPr>
              <a:t>     </a:t>
            </a:r>
          </a:p>
          <a:p>
            <a:pPr algn="just">
              <a:spcBef>
                <a:spcPct val="20000"/>
              </a:spcBef>
              <a:buFont typeface="Arial" panose="020B0604020202020204" pitchFamily="34" charset="0"/>
              <a:buNone/>
            </a:pPr>
            <a:endParaRPr lang="es-ES_tradnl" altLang="es-CL" sz="1600">
              <a:solidFill>
                <a:schemeClr val="tx2"/>
              </a:solidFill>
            </a:endParaRPr>
          </a:p>
          <a:p>
            <a:pPr algn="just">
              <a:spcBef>
                <a:spcPct val="20000"/>
              </a:spcBef>
              <a:buFont typeface="Arial" panose="020B0604020202020204" pitchFamily="34" charset="0"/>
              <a:buNone/>
            </a:pPr>
            <a:endParaRPr lang="es-ES_tradnl" altLang="es-CL" sz="3200"/>
          </a:p>
          <a:p>
            <a:pPr algn="just">
              <a:spcBef>
                <a:spcPct val="20000"/>
              </a:spcBef>
              <a:buFont typeface="Arial" panose="020B0604020202020204" pitchFamily="34" charset="0"/>
              <a:buNone/>
            </a:pPr>
            <a:endParaRPr lang="es-ES_tradnl" altLang="es-CL" sz="3200"/>
          </a:p>
        </p:txBody>
      </p:sp>
      <p:sp>
        <p:nvSpPr>
          <p:cNvPr id="16" name="15 CuadroTexto">
            <a:extLst>
              <a:ext uri="{FF2B5EF4-FFF2-40B4-BE49-F238E27FC236}">
                <a16:creationId xmlns:a16="http://schemas.microsoft.com/office/drawing/2014/main" id="{B204416C-1C44-41DA-96AE-5F212E1A3743}"/>
              </a:ext>
            </a:extLst>
          </p:cNvPr>
          <p:cNvSpPr txBox="1"/>
          <p:nvPr/>
        </p:nvSpPr>
        <p:spPr>
          <a:xfrm>
            <a:off x="2193925" y="711200"/>
            <a:ext cx="4406900" cy="922338"/>
          </a:xfrm>
          <a:prstGeom prst="rect">
            <a:avLst/>
          </a:prstGeom>
          <a:ln/>
        </p:spPr>
        <p:style>
          <a:lnRef idx="1">
            <a:schemeClr val="accent2"/>
          </a:lnRef>
          <a:fillRef idx="2">
            <a:schemeClr val="accent2"/>
          </a:fillRef>
          <a:effectRef idx="1">
            <a:schemeClr val="accent2"/>
          </a:effectRef>
          <a:fontRef idx="minor">
            <a:schemeClr val="dk1"/>
          </a:fontRef>
        </p:style>
        <p:txBody>
          <a:bodyPr>
            <a:spAutoFit/>
          </a:bodyPr>
          <a:lstStyle>
            <a:defPPr>
              <a:defRPr lang="es-ES"/>
            </a:defPPr>
            <a:lvl1pPr algn="ctr">
              <a:defRPr sz="2800" b="1">
                <a:latin typeface="Tunga" panose="020B0502040204020203" pitchFamily="34" charset="0"/>
                <a:cs typeface="Tunga" panose="020B0502040204020203" pitchFamily="34" charset="0"/>
              </a:defRPr>
            </a:lvl1pPr>
          </a:lstStyle>
          <a:p>
            <a:pPr fontAlgn="auto">
              <a:spcBef>
                <a:spcPts val="0"/>
              </a:spcBef>
              <a:spcAft>
                <a:spcPts val="0"/>
              </a:spcAft>
              <a:defRPr/>
            </a:pPr>
            <a:r>
              <a:rPr lang="es-ES" sz="1800" dirty="0">
                <a:solidFill>
                  <a:schemeClr val="tx2">
                    <a:lumMod val="75000"/>
                  </a:schemeClr>
                </a:solidFill>
              </a:rPr>
              <a:t>¿</a:t>
            </a:r>
            <a:r>
              <a:rPr lang="es-ES" sz="1800" b="0" dirty="0">
                <a:solidFill>
                  <a:schemeClr val="tx2">
                    <a:lumMod val="75000"/>
                  </a:schemeClr>
                </a:solidFill>
              </a:rPr>
              <a:t>C</a:t>
            </a:r>
            <a:r>
              <a:rPr lang="es-MX" sz="1800" dirty="0">
                <a:solidFill>
                  <a:schemeClr val="tx2"/>
                </a:solidFill>
              </a:rPr>
              <a:t>ómo creo que me visualizan las unidades educativas en mi rol de asesor en la temática trabajo con familia</a:t>
            </a:r>
            <a:r>
              <a:rPr lang="es-ES" sz="1800" dirty="0">
                <a:solidFill>
                  <a:schemeClr val="tx2">
                    <a:lumMod val="75000"/>
                  </a:schemeClr>
                </a:solidFill>
              </a:rPr>
              <a:t>? </a:t>
            </a:r>
          </a:p>
        </p:txBody>
      </p:sp>
      <p:sp>
        <p:nvSpPr>
          <p:cNvPr id="17" name="16 CuadroTexto">
            <a:extLst>
              <a:ext uri="{FF2B5EF4-FFF2-40B4-BE49-F238E27FC236}">
                <a16:creationId xmlns:a16="http://schemas.microsoft.com/office/drawing/2014/main" id="{8125FEC4-93AC-46D2-B1DE-AB539FC6F034}"/>
              </a:ext>
            </a:extLst>
          </p:cNvPr>
          <p:cNvSpPr txBox="1"/>
          <p:nvPr/>
        </p:nvSpPr>
        <p:spPr>
          <a:xfrm>
            <a:off x="2203450" y="1800225"/>
            <a:ext cx="4397375" cy="923925"/>
          </a:xfrm>
          <a:prstGeom prst="rect">
            <a:avLst/>
          </a:prstGeom>
          <a:ln/>
        </p:spPr>
        <p:style>
          <a:lnRef idx="1">
            <a:schemeClr val="accent2"/>
          </a:lnRef>
          <a:fillRef idx="2">
            <a:schemeClr val="accent2"/>
          </a:fillRef>
          <a:effectRef idx="1">
            <a:schemeClr val="accent2"/>
          </a:effectRef>
          <a:fontRef idx="minor">
            <a:schemeClr val="dk1"/>
          </a:fontRef>
        </p:style>
        <p:txBody>
          <a:bodyPr>
            <a:spAutoFit/>
          </a:bodyPr>
          <a:lstStyle>
            <a:defPPr>
              <a:defRPr lang="es-ES"/>
            </a:defPPr>
            <a:lvl1pPr algn="ctr">
              <a:defRPr sz="2800" b="1">
                <a:latin typeface="Tunga" panose="020B0502040204020203" pitchFamily="34" charset="0"/>
                <a:cs typeface="Tunga" panose="020B0502040204020203" pitchFamily="34" charset="0"/>
              </a:defRPr>
            </a:lvl1pPr>
          </a:lstStyle>
          <a:p>
            <a:pPr fontAlgn="auto">
              <a:spcBef>
                <a:spcPts val="0"/>
              </a:spcBef>
              <a:spcAft>
                <a:spcPts val="0"/>
              </a:spcAft>
              <a:defRPr/>
            </a:pPr>
            <a:r>
              <a:rPr lang="es-MX" sz="1800" dirty="0">
                <a:solidFill>
                  <a:schemeClr val="tx2">
                    <a:lumMod val="75000"/>
                  </a:schemeClr>
                </a:solidFill>
                <a:cs typeface="Calibri" pitchFamily="34" charset="0"/>
              </a:rPr>
              <a:t>¿Cuáles son mis fortalezas en el rol de asesor, para aportar al trabajo interdisciplinario en esta temática?</a:t>
            </a:r>
            <a:r>
              <a:rPr lang="es-ES" sz="1800" dirty="0">
                <a:solidFill>
                  <a:schemeClr val="tx2">
                    <a:lumMod val="75000"/>
                  </a:schemeClr>
                </a:solidFill>
              </a:rPr>
              <a:t> </a:t>
            </a:r>
          </a:p>
        </p:txBody>
      </p:sp>
      <p:sp>
        <p:nvSpPr>
          <p:cNvPr id="18" name="17 CuadroTexto">
            <a:extLst>
              <a:ext uri="{FF2B5EF4-FFF2-40B4-BE49-F238E27FC236}">
                <a16:creationId xmlns:a16="http://schemas.microsoft.com/office/drawing/2014/main" id="{D9CE64C6-8E9F-4142-BB55-CB7046DB701D}"/>
              </a:ext>
            </a:extLst>
          </p:cNvPr>
          <p:cNvSpPr txBox="1"/>
          <p:nvPr/>
        </p:nvSpPr>
        <p:spPr>
          <a:xfrm>
            <a:off x="2203450" y="2825750"/>
            <a:ext cx="4397375" cy="647700"/>
          </a:xfrm>
          <a:prstGeom prst="rect">
            <a:avLst/>
          </a:prstGeom>
          <a:ln/>
        </p:spPr>
        <p:style>
          <a:lnRef idx="1">
            <a:schemeClr val="accent2"/>
          </a:lnRef>
          <a:fillRef idx="2">
            <a:schemeClr val="accent2"/>
          </a:fillRef>
          <a:effectRef idx="1">
            <a:schemeClr val="accent2"/>
          </a:effectRef>
          <a:fontRef idx="minor">
            <a:schemeClr val="dk1"/>
          </a:fontRef>
        </p:style>
        <p:txBody>
          <a:bodyPr>
            <a:spAutoFit/>
          </a:bodyPr>
          <a:lstStyle>
            <a:defPPr>
              <a:defRPr lang="es-ES"/>
            </a:defPPr>
            <a:lvl1pPr algn="ctr">
              <a:defRPr sz="2800" b="1">
                <a:latin typeface="Tunga" panose="020B0502040204020203" pitchFamily="34" charset="0"/>
                <a:cs typeface="Tunga" panose="020B0502040204020203" pitchFamily="34" charset="0"/>
              </a:defRPr>
            </a:lvl1pPr>
          </a:lstStyle>
          <a:p>
            <a:pPr fontAlgn="auto">
              <a:spcBef>
                <a:spcPts val="0"/>
              </a:spcBef>
              <a:spcAft>
                <a:spcPts val="0"/>
              </a:spcAft>
              <a:defRPr/>
            </a:pPr>
            <a:r>
              <a:rPr lang="es-ES" sz="1800" dirty="0">
                <a:solidFill>
                  <a:schemeClr val="tx2">
                    <a:lumMod val="75000"/>
                  </a:schemeClr>
                </a:solidFill>
              </a:rPr>
              <a:t>¿Qué aspectos de mi rol asesor debería revisar y modificar? </a:t>
            </a:r>
          </a:p>
        </p:txBody>
      </p:sp>
      <p:sp>
        <p:nvSpPr>
          <p:cNvPr id="20" name="19 Rectángulo redondeado">
            <a:extLst>
              <a:ext uri="{FF2B5EF4-FFF2-40B4-BE49-F238E27FC236}">
                <a16:creationId xmlns:a16="http://schemas.microsoft.com/office/drawing/2014/main" id="{390DFEA6-1956-40C9-BFC9-CD81A8B6139F}"/>
              </a:ext>
            </a:extLst>
          </p:cNvPr>
          <p:cNvSpPr/>
          <p:nvPr/>
        </p:nvSpPr>
        <p:spPr>
          <a:xfrm>
            <a:off x="2298700" y="-195263"/>
            <a:ext cx="4397375" cy="78263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spAutoFit/>
          </a:bodyPr>
          <a:lstStyle/>
          <a:p>
            <a:pPr algn="ctr">
              <a:lnSpc>
                <a:spcPts val="4800"/>
              </a:lnSpc>
              <a:defRPr/>
            </a:pPr>
            <a:r>
              <a:rPr lang="es-ES_tradnl" b="1" dirty="0">
                <a:latin typeface="Tunga" panose="020B0502040204020203" pitchFamily="34" charset="0"/>
                <a:ea typeface="Times New Roman" pitchFamily="18" charset="0"/>
                <a:cs typeface="Tunga" panose="020B0502040204020203" pitchFamily="34" charset="0"/>
              </a:rPr>
              <a:t>Preguntas Reflexivas y generadora de dialogo:</a:t>
            </a:r>
            <a:endParaRPr lang="es-CL" b="1" dirty="0">
              <a:latin typeface="Tunga" panose="020B0502040204020203" pitchFamily="34" charset="0"/>
              <a:ea typeface="Times New Roman" pitchFamily="18" charset="0"/>
              <a:cs typeface="Tunga" panose="020B0502040204020203" pitchFamily="34" charset="0"/>
            </a:endParaRPr>
          </a:p>
        </p:txBody>
      </p:sp>
      <p:pic>
        <p:nvPicPr>
          <p:cNvPr id="11277" name="21 Imagen" descr="1. Tipos de preguntas.Existen 5 tipos de preguntasa.   Preguntas abiertas.b.   Preguntas reflexivas.c.   Preguntas directi...">
            <a:extLst>
              <a:ext uri="{FF2B5EF4-FFF2-40B4-BE49-F238E27FC236}">
                <a16:creationId xmlns:a16="http://schemas.microsoft.com/office/drawing/2014/main" id="{1351461C-5A4C-49EA-A1B2-4A0A4028146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22678" t="66132" r="46431" b="9772"/>
          <a:stretch>
            <a:fillRect/>
          </a:stretch>
        </p:blipFill>
        <p:spPr bwMode="auto">
          <a:xfrm>
            <a:off x="3611563" y="3522663"/>
            <a:ext cx="993775" cy="105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8" name="AutoShape 14" descr="Educadora de Párvulos a domicilio 2018-06-19 en Economicos de El ...">
            <a:extLst>
              <a:ext uri="{FF2B5EF4-FFF2-40B4-BE49-F238E27FC236}">
                <a16:creationId xmlns:a16="http://schemas.microsoft.com/office/drawing/2014/main" id="{EA2FA746-A0C4-44D4-9183-8DA221390992}"/>
              </a:ext>
            </a:extLst>
          </p:cNvPr>
          <p:cNvSpPr>
            <a:spLocks noChangeAspect="1" noChangeArrowheads="1"/>
          </p:cNvSpPr>
          <p:nvPr/>
        </p:nvSpPr>
        <p:spPr bwMode="auto">
          <a:xfrm>
            <a:off x="1444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s-CL" altLang="es-ES"/>
          </a:p>
        </p:txBody>
      </p:sp>
      <p:pic>
        <p:nvPicPr>
          <p:cNvPr id="11279" name="Picture 15">
            <a:extLst>
              <a:ext uri="{FF2B5EF4-FFF2-40B4-BE49-F238E27FC236}">
                <a16:creationId xmlns:a16="http://schemas.microsoft.com/office/drawing/2014/main" id="{1C114F4B-3488-4A75-8A91-191241765E9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t="3130" r="61047" b="-3130"/>
          <a:stretch>
            <a:fillRect/>
          </a:stretch>
        </p:blipFill>
        <p:spPr bwMode="auto">
          <a:xfrm>
            <a:off x="7043738" y="625475"/>
            <a:ext cx="874712" cy="1443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80" name="Picture 17" descr="Ilustração da Michely, caricatura nutricionista. | Caricatura ...">
            <a:extLst>
              <a:ext uri="{FF2B5EF4-FFF2-40B4-BE49-F238E27FC236}">
                <a16:creationId xmlns:a16="http://schemas.microsoft.com/office/drawing/2014/main" id="{11C5CDB1-4CE2-418E-87BF-2754E57BFEC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r="48033"/>
          <a:stretch>
            <a:fillRect/>
          </a:stretch>
        </p:blipFill>
        <p:spPr bwMode="auto">
          <a:xfrm>
            <a:off x="7739063" y="2006600"/>
            <a:ext cx="885825" cy="151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81" name="Picture 19" descr="79 mejores imágenes de Trabajo Social | Socialismo, Frases de ...">
            <a:extLst>
              <a:ext uri="{FF2B5EF4-FFF2-40B4-BE49-F238E27FC236}">
                <a16:creationId xmlns:a16="http://schemas.microsoft.com/office/drawing/2014/main" id="{DCDFFB97-2530-4312-B822-A93AB0BAD35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l="12549" r="20198" b="4401"/>
          <a:stretch>
            <a:fillRect/>
          </a:stretch>
        </p:blipFill>
        <p:spPr bwMode="auto">
          <a:xfrm>
            <a:off x="998538" y="587375"/>
            <a:ext cx="8890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82" name="Picture 21" descr="Resultado de imagem para psicologia desenho (com imagens ...">
            <a:extLst>
              <a:ext uri="{FF2B5EF4-FFF2-40B4-BE49-F238E27FC236}">
                <a16:creationId xmlns:a16="http://schemas.microsoft.com/office/drawing/2014/main" id="{75E81B24-1E78-4E62-9242-B777D470B3E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6238" y="2068513"/>
            <a:ext cx="118586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83" name="Picture 23" descr="ENCARGOSGUAICO">
            <a:extLst>
              <a:ext uri="{FF2B5EF4-FFF2-40B4-BE49-F238E27FC236}">
                <a16:creationId xmlns:a16="http://schemas.microsoft.com/office/drawing/2014/main" id="{CD6F4728-A084-4514-8271-44963382C28C}"/>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249363" y="3268663"/>
            <a:ext cx="944562" cy="128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84" name="AutoShape 25" descr="Fofucha educadora diferencial | Manualidades, Fofucha, Moldes">
            <a:extLst>
              <a:ext uri="{FF2B5EF4-FFF2-40B4-BE49-F238E27FC236}">
                <a16:creationId xmlns:a16="http://schemas.microsoft.com/office/drawing/2014/main" id="{34E001E7-95D9-4DBB-A125-2B947065D3AD}"/>
              </a:ext>
            </a:extLst>
          </p:cNvPr>
          <p:cNvSpPr>
            <a:spLocks noChangeAspect="1" noChangeArrowheads="1"/>
          </p:cNvSpPr>
          <p:nvPr/>
        </p:nvSpPr>
        <p:spPr bwMode="auto">
          <a:xfrm>
            <a:off x="296863"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s-CL" altLang="es-ES"/>
          </a:p>
        </p:txBody>
      </p:sp>
      <p:pic>
        <p:nvPicPr>
          <p:cNvPr id="11285" name="Picture 26">
            <a:extLst>
              <a:ext uri="{FF2B5EF4-FFF2-40B4-BE49-F238E27FC236}">
                <a16:creationId xmlns:a16="http://schemas.microsoft.com/office/drawing/2014/main" id="{8E4A6226-27A0-4C40-BD8F-6604505A3C39}"/>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815138" y="3379788"/>
            <a:ext cx="923925" cy="1233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 calcmode="lin" valueType="num">
                                      <p:cBhvr>
                                        <p:cTn id="9" dur="1000" fill="hold"/>
                                        <p:tgtEl>
                                          <p:spTgt spid="16"/>
                                        </p:tgtEl>
                                        <p:attrNameLst>
                                          <p:attrName>style.rotation</p:attrName>
                                        </p:attrNameLst>
                                      </p:cBhvr>
                                      <p:tavLst>
                                        <p:tav tm="0">
                                          <p:val>
                                            <p:fltVal val="90"/>
                                          </p:val>
                                        </p:tav>
                                        <p:tav tm="100000">
                                          <p:val>
                                            <p:fltVal val="0"/>
                                          </p:val>
                                        </p:tav>
                                      </p:tavLst>
                                    </p:anim>
                                    <p:animEffect transition="in" filter="fade">
                                      <p:cBhvr>
                                        <p:cTn id="10" dur="1000"/>
                                        <p:tgtEl>
                                          <p:spTgt spid="16"/>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1000" fill="hold"/>
                                        <p:tgtEl>
                                          <p:spTgt spid="17"/>
                                        </p:tgtEl>
                                        <p:attrNameLst>
                                          <p:attrName>ppt_w</p:attrName>
                                        </p:attrNameLst>
                                      </p:cBhvr>
                                      <p:tavLst>
                                        <p:tav tm="0">
                                          <p:val>
                                            <p:fltVal val="0"/>
                                          </p:val>
                                        </p:tav>
                                        <p:tav tm="100000">
                                          <p:val>
                                            <p:strVal val="#ppt_w"/>
                                          </p:val>
                                        </p:tav>
                                      </p:tavLst>
                                    </p:anim>
                                    <p:anim calcmode="lin" valueType="num">
                                      <p:cBhvr>
                                        <p:cTn id="14" dur="1000" fill="hold"/>
                                        <p:tgtEl>
                                          <p:spTgt spid="17"/>
                                        </p:tgtEl>
                                        <p:attrNameLst>
                                          <p:attrName>ppt_h</p:attrName>
                                        </p:attrNameLst>
                                      </p:cBhvr>
                                      <p:tavLst>
                                        <p:tav tm="0">
                                          <p:val>
                                            <p:fltVal val="0"/>
                                          </p:val>
                                        </p:tav>
                                        <p:tav tm="100000">
                                          <p:val>
                                            <p:strVal val="#ppt_h"/>
                                          </p:val>
                                        </p:tav>
                                      </p:tavLst>
                                    </p:anim>
                                    <p:anim calcmode="lin" valueType="num">
                                      <p:cBhvr>
                                        <p:cTn id="15" dur="1000" fill="hold"/>
                                        <p:tgtEl>
                                          <p:spTgt spid="17"/>
                                        </p:tgtEl>
                                        <p:attrNameLst>
                                          <p:attrName>style.rotation</p:attrName>
                                        </p:attrNameLst>
                                      </p:cBhvr>
                                      <p:tavLst>
                                        <p:tav tm="0">
                                          <p:val>
                                            <p:fltVal val="90"/>
                                          </p:val>
                                        </p:tav>
                                        <p:tav tm="100000">
                                          <p:val>
                                            <p:fltVal val="0"/>
                                          </p:val>
                                        </p:tav>
                                      </p:tavLst>
                                    </p:anim>
                                    <p:animEffect transition="in" filter="fade">
                                      <p:cBhvr>
                                        <p:cTn id="16" dur="1000"/>
                                        <p:tgtEl>
                                          <p:spTgt spid="17"/>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1000" fill="hold"/>
                                        <p:tgtEl>
                                          <p:spTgt spid="18"/>
                                        </p:tgtEl>
                                        <p:attrNameLst>
                                          <p:attrName>ppt_w</p:attrName>
                                        </p:attrNameLst>
                                      </p:cBhvr>
                                      <p:tavLst>
                                        <p:tav tm="0">
                                          <p:val>
                                            <p:fltVal val="0"/>
                                          </p:val>
                                        </p:tav>
                                        <p:tav tm="100000">
                                          <p:val>
                                            <p:strVal val="#ppt_w"/>
                                          </p:val>
                                        </p:tav>
                                      </p:tavLst>
                                    </p:anim>
                                    <p:anim calcmode="lin" valueType="num">
                                      <p:cBhvr>
                                        <p:cTn id="20" dur="1000" fill="hold"/>
                                        <p:tgtEl>
                                          <p:spTgt spid="18"/>
                                        </p:tgtEl>
                                        <p:attrNameLst>
                                          <p:attrName>ppt_h</p:attrName>
                                        </p:attrNameLst>
                                      </p:cBhvr>
                                      <p:tavLst>
                                        <p:tav tm="0">
                                          <p:val>
                                            <p:fltVal val="0"/>
                                          </p:val>
                                        </p:tav>
                                        <p:tav tm="100000">
                                          <p:val>
                                            <p:strVal val="#ppt_h"/>
                                          </p:val>
                                        </p:tav>
                                      </p:tavLst>
                                    </p:anim>
                                    <p:anim calcmode="lin" valueType="num">
                                      <p:cBhvr>
                                        <p:cTn id="21" dur="1000" fill="hold"/>
                                        <p:tgtEl>
                                          <p:spTgt spid="18"/>
                                        </p:tgtEl>
                                        <p:attrNameLst>
                                          <p:attrName>style.rotation</p:attrName>
                                        </p:attrNameLst>
                                      </p:cBhvr>
                                      <p:tavLst>
                                        <p:tav tm="0">
                                          <p:val>
                                            <p:fltVal val="90"/>
                                          </p:val>
                                        </p:tav>
                                        <p:tav tm="100000">
                                          <p:val>
                                            <p:fltVal val="0"/>
                                          </p:val>
                                        </p:tav>
                                      </p:tavLst>
                                    </p:anim>
                                    <p:animEffect transition="in" filter="fade">
                                      <p:cBhvr>
                                        <p:cTn id="22"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Imagen 4">
            <a:extLst>
              <a:ext uri="{FF2B5EF4-FFF2-40B4-BE49-F238E27FC236}">
                <a16:creationId xmlns:a16="http://schemas.microsoft.com/office/drawing/2014/main" id="{255F9238-C428-42FC-B739-461940CBD02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 name="Imagen 6">
            <a:extLst>
              <a:ext uri="{FF2B5EF4-FFF2-40B4-BE49-F238E27FC236}">
                <a16:creationId xmlns:a16="http://schemas.microsoft.com/office/drawing/2014/main" id="{41DFD17F-C17D-4C85-8F1D-A9CC6D32C11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6225" y="0"/>
            <a:ext cx="811213"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 name="Imagen 2">
            <a:extLst>
              <a:ext uri="{FF2B5EF4-FFF2-40B4-BE49-F238E27FC236}">
                <a16:creationId xmlns:a16="http://schemas.microsoft.com/office/drawing/2014/main" id="{FF9D052E-ECF9-44DD-B4AB-8F157AC4B56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76225" y="536575"/>
            <a:ext cx="8308975" cy="460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CuadroTexto 20">
            <a:extLst>
              <a:ext uri="{FF2B5EF4-FFF2-40B4-BE49-F238E27FC236}">
                <a16:creationId xmlns:a16="http://schemas.microsoft.com/office/drawing/2014/main" id="{2DFBF519-BABD-4206-B215-8F04382A9709}"/>
              </a:ext>
            </a:extLst>
          </p:cNvPr>
          <p:cNvSpPr txBox="1">
            <a:spLocks noChangeArrowheads="1"/>
          </p:cNvSpPr>
          <p:nvPr/>
        </p:nvSpPr>
        <p:spPr bwMode="auto">
          <a:xfrm>
            <a:off x="1741488" y="58738"/>
            <a:ext cx="5159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r>
              <a:rPr lang="es-CL" altLang="es-CL" b="1">
                <a:solidFill>
                  <a:srgbClr val="FFFFFF"/>
                </a:solidFill>
                <a:latin typeface="Candara" panose="020E0502030303020204" pitchFamily="34" charset="0"/>
              </a:rPr>
              <a:t>Que nos plantea la Teoría    </a:t>
            </a:r>
          </a:p>
        </p:txBody>
      </p:sp>
      <p:pic>
        <p:nvPicPr>
          <p:cNvPr id="12294" name="Imagen 1">
            <a:extLst>
              <a:ext uri="{FF2B5EF4-FFF2-40B4-BE49-F238E27FC236}">
                <a16:creationId xmlns:a16="http://schemas.microsoft.com/office/drawing/2014/main" id="{FE0F3A71-1A06-4D90-B0F7-0D81E303AD35}"/>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569200" y="57150"/>
            <a:ext cx="1468438"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5" name="4 Marcador de contenido">
            <a:extLst>
              <a:ext uri="{FF2B5EF4-FFF2-40B4-BE49-F238E27FC236}">
                <a16:creationId xmlns:a16="http://schemas.microsoft.com/office/drawing/2014/main" id="{6183311E-3093-4791-B239-DB1E2988C9B6}"/>
              </a:ext>
            </a:extLst>
          </p:cNvPr>
          <p:cNvSpPr txBox="1">
            <a:spLocks/>
          </p:cNvSpPr>
          <p:nvPr/>
        </p:nvSpPr>
        <p:spPr bwMode="auto">
          <a:xfrm>
            <a:off x="1860550" y="1071563"/>
            <a:ext cx="6464300" cy="53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just">
              <a:spcBef>
                <a:spcPct val="20000"/>
              </a:spcBef>
              <a:buFont typeface="Arial" panose="020B0604020202020204" pitchFamily="34" charset="0"/>
              <a:buNone/>
            </a:pPr>
            <a:endParaRPr lang="es-CL" altLang="es-CL" sz="1300">
              <a:solidFill>
                <a:srgbClr val="1F497D"/>
              </a:solidFill>
            </a:endParaRPr>
          </a:p>
          <a:p>
            <a:pPr algn="just">
              <a:spcBef>
                <a:spcPct val="20000"/>
              </a:spcBef>
              <a:buFont typeface="Arial" panose="020B0604020202020204" pitchFamily="34" charset="0"/>
              <a:buNone/>
            </a:pPr>
            <a:r>
              <a:rPr lang="es-ES_tradnl" altLang="es-CL" sz="1300">
                <a:solidFill>
                  <a:srgbClr val="1F497D"/>
                </a:solidFill>
              </a:rPr>
              <a:t> </a:t>
            </a:r>
            <a:endParaRPr lang="es-CL" altLang="es-CL" sz="1300">
              <a:solidFill>
                <a:srgbClr val="1F497D"/>
              </a:solidFill>
            </a:endParaRPr>
          </a:p>
        </p:txBody>
      </p:sp>
      <p:sp>
        <p:nvSpPr>
          <p:cNvPr id="12296" name="AutoShape 2" descr="En el día de la alimentación nutricionistas del Hospital Regional ...">
            <a:extLst>
              <a:ext uri="{FF2B5EF4-FFF2-40B4-BE49-F238E27FC236}">
                <a16:creationId xmlns:a16="http://schemas.microsoft.com/office/drawing/2014/main" id="{9926AA7E-58BC-4830-84CF-BBD4176D54FC}"/>
              </a:ext>
            </a:extLst>
          </p:cNvPr>
          <p:cNvSpPr>
            <a:spLocks noChangeAspect="1" noChangeArrowheads="1"/>
          </p:cNvSpPr>
          <p:nvPr/>
        </p:nvSpPr>
        <p:spPr bwMode="auto">
          <a:xfrm>
            <a:off x="1444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s-CL" altLang="es-ES"/>
          </a:p>
        </p:txBody>
      </p:sp>
      <p:sp>
        <p:nvSpPr>
          <p:cNvPr id="12297" name="AutoShape 4" descr="En el día de la alimentación nutricionistas del Hospital Regional ...">
            <a:extLst>
              <a:ext uri="{FF2B5EF4-FFF2-40B4-BE49-F238E27FC236}">
                <a16:creationId xmlns:a16="http://schemas.microsoft.com/office/drawing/2014/main" id="{B978BFB6-D7B3-4540-BDDD-B25F4949D85B}"/>
              </a:ext>
            </a:extLst>
          </p:cNvPr>
          <p:cNvSpPr>
            <a:spLocks noChangeAspect="1" noChangeArrowheads="1"/>
          </p:cNvSpPr>
          <p:nvPr/>
        </p:nvSpPr>
        <p:spPr bwMode="auto">
          <a:xfrm>
            <a:off x="296863"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s-CL" altLang="es-ES"/>
          </a:p>
        </p:txBody>
      </p:sp>
      <p:sp>
        <p:nvSpPr>
          <p:cNvPr id="37900" name="6 Marcador de contenido">
            <a:extLst>
              <a:ext uri="{FF2B5EF4-FFF2-40B4-BE49-F238E27FC236}">
                <a16:creationId xmlns:a16="http://schemas.microsoft.com/office/drawing/2014/main" id="{0799A628-49B5-4069-80F2-8E4ACA32BB3D}"/>
              </a:ext>
            </a:extLst>
          </p:cNvPr>
          <p:cNvSpPr>
            <a:spLocks noGrp="1"/>
          </p:cNvSpPr>
          <p:nvPr>
            <p:ph sz="half" idx="2"/>
          </p:nvPr>
        </p:nvSpPr>
        <p:spPr>
          <a:xfrm>
            <a:off x="296863" y="549275"/>
            <a:ext cx="8156575" cy="4510088"/>
          </a:xfrm>
        </p:spPr>
        <p:txBody>
          <a:bodyPr/>
          <a:lstStyle/>
          <a:p>
            <a:pPr marL="0" algn="just">
              <a:lnSpc>
                <a:spcPct val="170000"/>
              </a:lnSpc>
              <a:spcBef>
                <a:spcPts val="0"/>
              </a:spcBef>
              <a:buFont typeface="Wingdings" pitchFamily="2" charset="2"/>
              <a:buChar char="v"/>
              <a:defRPr/>
            </a:pPr>
            <a:r>
              <a:rPr lang="es-ES" sz="1200" b="1" dirty="0">
                <a:solidFill>
                  <a:schemeClr val="tx2">
                    <a:lumMod val="75000"/>
                  </a:schemeClr>
                </a:solidFill>
              </a:rPr>
              <a:t>Maturana:</a:t>
            </a:r>
            <a:r>
              <a:rPr lang="es-ES" sz="1200" dirty="0">
                <a:solidFill>
                  <a:schemeClr val="tx2">
                    <a:lumMod val="75000"/>
                  </a:schemeClr>
                </a:solidFill>
              </a:rPr>
              <a:t> Nos propone una pedagogía basada en el amor, que significa «ver al otro como un legitimo otro en la convivencia» situación que se torna un desafío imperante para la educación, ya que la sociedad, se ha construido, valora al «otro» en medida en  que este otro satisfaga sus deseos.  Por otra parte el amor «ver al otro como legitimo otro», abre espacios para la sensibilización, que supone una escucha, observación profunda, comprensiva y libre de juicios ya que estos últimos originan las primeras barreras de discriminación. </a:t>
            </a:r>
          </a:p>
          <a:p>
            <a:pPr marL="0" algn="just">
              <a:lnSpc>
                <a:spcPct val="170000"/>
              </a:lnSpc>
              <a:spcBef>
                <a:spcPts val="0"/>
              </a:spcBef>
              <a:buFont typeface="Arial" charset="0"/>
              <a:buNone/>
              <a:defRPr/>
            </a:pPr>
            <a:endParaRPr lang="es-ES" sz="1200" b="1" dirty="0">
              <a:solidFill>
                <a:schemeClr val="tx2">
                  <a:lumMod val="75000"/>
                </a:schemeClr>
              </a:solidFill>
            </a:endParaRPr>
          </a:p>
          <a:p>
            <a:pPr marL="0" algn="just">
              <a:lnSpc>
                <a:spcPct val="170000"/>
              </a:lnSpc>
              <a:spcBef>
                <a:spcPts val="0"/>
              </a:spcBef>
              <a:buFont typeface="Wingdings" pitchFamily="2" charset="2"/>
              <a:buChar char="v"/>
              <a:defRPr/>
            </a:pPr>
            <a:r>
              <a:rPr lang="es-ES" sz="1200" b="1" dirty="0" err="1">
                <a:solidFill>
                  <a:schemeClr val="tx2">
                    <a:lumMod val="75000"/>
                  </a:schemeClr>
                </a:solidFill>
              </a:rPr>
              <a:t>Honneth</a:t>
            </a:r>
            <a:r>
              <a:rPr lang="es-ES" sz="1200" b="1" dirty="0">
                <a:solidFill>
                  <a:schemeClr val="tx2">
                    <a:lumMod val="75000"/>
                  </a:schemeClr>
                </a:solidFill>
              </a:rPr>
              <a:t>:</a:t>
            </a:r>
            <a:r>
              <a:rPr lang="es-ES" sz="1200" dirty="0">
                <a:solidFill>
                  <a:schemeClr val="tx2">
                    <a:lumMod val="75000"/>
                  </a:schemeClr>
                </a:solidFill>
              </a:rPr>
              <a:t> 1999, nos señala tres esferas del reconocimiento, entre ellas el amor, es la más elemental del ser humano, ya que entrega los componentes físicos y psíquicos para el desarrollo de los individuos.   </a:t>
            </a:r>
          </a:p>
          <a:p>
            <a:pPr marL="0" algn="just">
              <a:lnSpc>
                <a:spcPct val="170000"/>
              </a:lnSpc>
              <a:spcBef>
                <a:spcPts val="0"/>
              </a:spcBef>
              <a:buFont typeface="Arial" charset="0"/>
              <a:buNone/>
              <a:defRPr/>
            </a:pPr>
            <a:endParaRPr lang="es-ES" sz="1200" dirty="0">
              <a:solidFill>
                <a:schemeClr val="tx2">
                  <a:lumMod val="75000"/>
                </a:schemeClr>
              </a:solidFill>
            </a:endParaRPr>
          </a:p>
          <a:p>
            <a:pPr marL="0" algn="just">
              <a:lnSpc>
                <a:spcPct val="170000"/>
              </a:lnSpc>
              <a:spcBef>
                <a:spcPts val="0"/>
              </a:spcBef>
              <a:buFont typeface="Wingdings" pitchFamily="2" charset="2"/>
              <a:buChar char="v"/>
              <a:defRPr/>
            </a:pPr>
            <a:r>
              <a:rPr lang="es-ES" sz="1200" b="1" dirty="0" err="1">
                <a:solidFill>
                  <a:schemeClr val="tx2">
                    <a:lumMod val="75000"/>
                  </a:schemeClr>
                </a:solidFill>
              </a:rPr>
              <a:t>Minuchin</a:t>
            </a:r>
            <a:r>
              <a:rPr lang="es-ES" sz="1200" b="1" dirty="0">
                <a:solidFill>
                  <a:schemeClr val="tx2">
                    <a:lumMod val="75000"/>
                  </a:schemeClr>
                </a:solidFill>
              </a:rPr>
              <a:t>: </a:t>
            </a:r>
            <a:r>
              <a:rPr lang="es-ES" sz="1200" dirty="0">
                <a:solidFill>
                  <a:schemeClr val="tx2">
                    <a:lumMod val="75000"/>
                  </a:schemeClr>
                </a:solidFill>
              </a:rPr>
              <a:t>La familia constituye el factor sumamente significativo , es un grupo social natural que determina las respuestas a sus miembros,  a través de estímulos  desde el interior, que se refleja en la protección psicosocial de sus miembros  y desde el exterior donde se permite la acomodación de una cultura y la transformación de esa cultura. </a:t>
            </a:r>
            <a:endParaRPr lang="es-ES" sz="1200" b="1" dirty="0">
              <a:solidFill>
                <a:schemeClr val="tx2">
                  <a:lumMod val="75000"/>
                </a:schemeClr>
              </a:solidFill>
            </a:endParaRPr>
          </a:p>
          <a:p>
            <a:pPr marL="0" algn="just">
              <a:lnSpc>
                <a:spcPct val="170000"/>
              </a:lnSpc>
              <a:spcBef>
                <a:spcPts val="0"/>
              </a:spcBef>
              <a:buFont typeface="Arial" charset="0"/>
              <a:buNone/>
              <a:defRPr/>
            </a:pPr>
            <a:endParaRPr lang="es-ES" sz="1400" dirty="0">
              <a:solidFill>
                <a:schemeClr val="tx2">
                  <a:lumMod val="75000"/>
                </a:schemeClr>
              </a:solidFill>
            </a:endParaRPr>
          </a:p>
          <a:p>
            <a:pPr marL="0" algn="just">
              <a:lnSpc>
                <a:spcPct val="170000"/>
              </a:lnSpc>
              <a:spcBef>
                <a:spcPts val="0"/>
              </a:spcBef>
              <a:buFont typeface="Arial" charset="0"/>
              <a:buNone/>
              <a:defRPr/>
            </a:pPr>
            <a:endParaRPr lang="es-ES" sz="1400" dirty="0">
              <a:solidFill>
                <a:schemeClr val="tx2">
                  <a:lumMod val="75000"/>
                </a:schemeClr>
              </a:solidFill>
            </a:endParaRPr>
          </a:p>
          <a:p>
            <a:pPr marL="0" algn="just">
              <a:lnSpc>
                <a:spcPct val="170000"/>
              </a:lnSpc>
              <a:spcBef>
                <a:spcPts val="0"/>
              </a:spcBef>
              <a:buFont typeface="Arial" charset="0"/>
              <a:buNone/>
              <a:defRPr/>
            </a:pPr>
            <a:endParaRPr lang="es-ES" sz="1400" dirty="0">
              <a:solidFill>
                <a:schemeClr val="tx2">
                  <a:lumMod val="75000"/>
                </a:schemeClr>
              </a:solidFill>
            </a:endParaRPr>
          </a:p>
          <a:p>
            <a:pPr marL="0" algn="just">
              <a:lnSpc>
                <a:spcPct val="170000"/>
              </a:lnSpc>
              <a:spcBef>
                <a:spcPts val="0"/>
              </a:spcBef>
              <a:buFont typeface="Arial" charset="0"/>
              <a:buNone/>
              <a:defRPr/>
            </a:pPr>
            <a:endParaRPr lang="es-ES" sz="1400" dirty="0">
              <a:solidFill>
                <a:schemeClr val="tx2">
                  <a:lumMod val="75000"/>
                </a:schemeClr>
              </a:solidFill>
            </a:endParaRPr>
          </a:p>
        </p:txBody>
      </p:sp>
      <p:sp>
        <p:nvSpPr>
          <p:cNvPr id="12299" name="AutoShape 4" descr="Seguridad y Salud Ocupacional: Definicion | Ruben Apaza">
            <a:extLst>
              <a:ext uri="{FF2B5EF4-FFF2-40B4-BE49-F238E27FC236}">
                <a16:creationId xmlns:a16="http://schemas.microsoft.com/office/drawing/2014/main" id="{FE9B89B4-6289-47C9-B327-A5A663EF3EC3}"/>
              </a:ext>
            </a:extLst>
          </p:cNvPr>
          <p:cNvSpPr>
            <a:spLocks noChangeAspect="1" noChangeArrowheads="1"/>
          </p:cNvSpPr>
          <p:nvPr/>
        </p:nvSpPr>
        <p:spPr bwMode="auto">
          <a:xfrm>
            <a:off x="449263" y="1603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s-CL" altLang="es-ES"/>
          </a:p>
        </p:txBody>
      </p:sp>
      <p:pic>
        <p:nvPicPr>
          <p:cNvPr id="12300" name="Picture 12">
            <a:extLst>
              <a:ext uri="{FF2B5EF4-FFF2-40B4-BE49-F238E27FC236}">
                <a16:creationId xmlns:a16="http://schemas.microsoft.com/office/drawing/2014/main" id="{26401564-47A7-41AE-904A-54C2AA3111B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38950" y="4005263"/>
            <a:ext cx="1403350" cy="931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dissolv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Imagen 4">
            <a:extLst>
              <a:ext uri="{FF2B5EF4-FFF2-40B4-BE49-F238E27FC236}">
                <a16:creationId xmlns:a16="http://schemas.microsoft.com/office/drawing/2014/main" id="{B42751F2-B2AB-4E5A-9991-152CA82B00A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50" y="6350"/>
            <a:ext cx="9226550" cy="514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 name="Imagen 2">
            <a:extLst>
              <a:ext uri="{FF2B5EF4-FFF2-40B4-BE49-F238E27FC236}">
                <a16:creationId xmlns:a16="http://schemas.microsoft.com/office/drawing/2014/main" id="{FDB352FA-0FD3-44F0-85D9-E7E2E870A21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1613" y="433388"/>
            <a:ext cx="8836025" cy="460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Imagen 1">
            <a:extLst>
              <a:ext uri="{FF2B5EF4-FFF2-40B4-BE49-F238E27FC236}">
                <a16:creationId xmlns:a16="http://schemas.microsoft.com/office/drawing/2014/main" id="{AD8DD044-CC24-4BC0-8775-FFACF86CBF2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569200" y="57150"/>
            <a:ext cx="1468438"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Imagen 7">
            <a:extLst>
              <a:ext uri="{FF2B5EF4-FFF2-40B4-BE49-F238E27FC236}">
                <a16:creationId xmlns:a16="http://schemas.microsoft.com/office/drawing/2014/main" id="{E11A58F4-A527-4CB7-B9FF-04F676427D24}"/>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76225" y="0"/>
            <a:ext cx="811213"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6 Rectángulo redondeado">
            <a:extLst>
              <a:ext uri="{FF2B5EF4-FFF2-40B4-BE49-F238E27FC236}">
                <a16:creationId xmlns:a16="http://schemas.microsoft.com/office/drawing/2014/main" id="{82988D69-4662-4EC7-AEDD-F674C09B0F38}"/>
              </a:ext>
            </a:extLst>
          </p:cNvPr>
          <p:cNvSpPr/>
          <p:nvPr/>
        </p:nvSpPr>
        <p:spPr>
          <a:xfrm>
            <a:off x="592138" y="1919288"/>
            <a:ext cx="2578100" cy="490537"/>
          </a:xfrm>
          <a:prstGeom prst="roundRect">
            <a:avLst/>
          </a:prstGeom>
          <a:ln/>
        </p:spPr>
        <p:style>
          <a:lnRef idx="1">
            <a:schemeClr val="dk1"/>
          </a:lnRef>
          <a:fillRef idx="2">
            <a:schemeClr val="dk1"/>
          </a:fillRef>
          <a:effectRef idx="1">
            <a:schemeClr val="dk1"/>
          </a:effectRef>
          <a:fontRef idx="minor">
            <a:schemeClr val="dk1"/>
          </a:fontRef>
        </p:style>
        <p:txBody>
          <a:bodyPr anchor="ctr"/>
          <a:lstStyle/>
          <a:p>
            <a:pPr algn="ctr">
              <a:defRPr/>
            </a:pPr>
            <a:r>
              <a:rPr lang="es-CL" sz="1000" b="1" dirty="0">
                <a:solidFill>
                  <a:srgbClr val="003CAA"/>
                </a:solidFill>
              </a:rPr>
              <a:t>2</a:t>
            </a:r>
            <a:r>
              <a:rPr lang="es-CL" sz="1100" b="1" dirty="0">
                <a:solidFill>
                  <a:schemeClr val="tx2"/>
                </a:solidFill>
              </a:rPr>
              <a:t>.- El compromiso con el respeto y cuidado de la naturaleza. </a:t>
            </a:r>
          </a:p>
        </p:txBody>
      </p:sp>
      <p:sp>
        <p:nvSpPr>
          <p:cNvPr id="11" name="4 Rectángulo redondeado">
            <a:extLst>
              <a:ext uri="{FF2B5EF4-FFF2-40B4-BE49-F238E27FC236}">
                <a16:creationId xmlns:a16="http://schemas.microsoft.com/office/drawing/2014/main" id="{66783D80-ED07-4AF6-BB71-6D3E15AE259C}"/>
              </a:ext>
            </a:extLst>
          </p:cNvPr>
          <p:cNvSpPr/>
          <p:nvPr/>
        </p:nvSpPr>
        <p:spPr>
          <a:xfrm>
            <a:off x="592138" y="1146175"/>
            <a:ext cx="2578100" cy="587375"/>
          </a:xfrm>
          <a:prstGeom prst="roundRect">
            <a:avLst/>
          </a:prstGeom>
          <a:ln/>
        </p:spPr>
        <p:style>
          <a:lnRef idx="1">
            <a:schemeClr val="dk1"/>
          </a:lnRef>
          <a:fillRef idx="2">
            <a:schemeClr val="dk1"/>
          </a:fillRef>
          <a:effectRef idx="1">
            <a:schemeClr val="dk1"/>
          </a:effectRef>
          <a:fontRef idx="minor">
            <a:schemeClr val="dk1"/>
          </a:fontRef>
        </p:style>
        <p:txBody>
          <a:bodyPr anchor="ctr"/>
          <a:lstStyle/>
          <a:p>
            <a:pPr algn="ctr">
              <a:defRPr/>
            </a:pPr>
            <a:r>
              <a:rPr lang="es-CL" sz="1000" b="1" dirty="0">
                <a:solidFill>
                  <a:srgbClr val="003CAA"/>
                </a:solidFill>
              </a:rPr>
              <a:t>1.- </a:t>
            </a:r>
            <a:r>
              <a:rPr lang="es-CL" sz="1100" b="1" dirty="0">
                <a:solidFill>
                  <a:schemeClr val="tx2"/>
                </a:solidFill>
              </a:rPr>
              <a:t>Valoración de la diversidad de las familias y sus distintas formas de participación</a:t>
            </a:r>
            <a:r>
              <a:rPr lang="es-CL" sz="1100" b="1" dirty="0">
                <a:solidFill>
                  <a:srgbClr val="003CAA"/>
                </a:solidFill>
              </a:rPr>
              <a:t>. </a:t>
            </a:r>
            <a:endParaRPr lang="es-CL" sz="1100" b="1" dirty="0">
              <a:solidFill>
                <a:schemeClr val="tx1"/>
              </a:solidFill>
            </a:endParaRPr>
          </a:p>
        </p:txBody>
      </p:sp>
      <p:sp>
        <p:nvSpPr>
          <p:cNvPr id="12" name="4 Rectángulo redondeado">
            <a:extLst>
              <a:ext uri="{FF2B5EF4-FFF2-40B4-BE49-F238E27FC236}">
                <a16:creationId xmlns:a16="http://schemas.microsoft.com/office/drawing/2014/main" id="{03E4D964-E5DF-451B-8FEE-347F66AA392A}"/>
              </a:ext>
            </a:extLst>
          </p:cNvPr>
          <p:cNvSpPr/>
          <p:nvPr/>
        </p:nvSpPr>
        <p:spPr>
          <a:xfrm>
            <a:off x="5811838" y="3181350"/>
            <a:ext cx="2705100" cy="485775"/>
          </a:xfrm>
          <a:prstGeom prst="roundRect">
            <a:avLst/>
          </a:prstGeom>
          <a:ln/>
        </p:spPr>
        <p:style>
          <a:lnRef idx="1">
            <a:schemeClr val="dk1"/>
          </a:lnRef>
          <a:fillRef idx="2">
            <a:schemeClr val="dk1"/>
          </a:fillRef>
          <a:effectRef idx="1">
            <a:schemeClr val="dk1"/>
          </a:effectRef>
          <a:fontRef idx="minor">
            <a:schemeClr val="dk1"/>
          </a:fontRef>
        </p:style>
        <p:txBody>
          <a:bodyPr anchor="ctr"/>
          <a:lstStyle/>
          <a:p>
            <a:pPr algn="ctr">
              <a:defRPr/>
            </a:pPr>
            <a:r>
              <a:rPr lang="es-CL" sz="1100" b="1" dirty="0">
                <a:solidFill>
                  <a:schemeClr val="tx2"/>
                </a:solidFill>
              </a:rPr>
              <a:t>9.- Transformación de las practicas pedagógicas a través de la innovación. </a:t>
            </a:r>
          </a:p>
        </p:txBody>
      </p:sp>
      <p:sp>
        <p:nvSpPr>
          <p:cNvPr id="13" name="3 Rectángulo redondeado">
            <a:extLst>
              <a:ext uri="{FF2B5EF4-FFF2-40B4-BE49-F238E27FC236}">
                <a16:creationId xmlns:a16="http://schemas.microsoft.com/office/drawing/2014/main" id="{C8A85061-30BC-49D6-86AA-2C37BF779260}"/>
              </a:ext>
            </a:extLst>
          </p:cNvPr>
          <p:cNvSpPr/>
          <p:nvPr/>
        </p:nvSpPr>
        <p:spPr>
          <a:xfrm>
            <a:off x="571500" y="3373438"/>
            <a:ext cx="2598738" cy="419100"/>
          </a:xfrm>
          <a:prstGeom prst="roundRect">
            <a:avLst/>
          </a:prstGeom>
        </p:spPr>
        <p:style>
          <a:lnRef idx="1">
            <a:schemeClr val="dk1"/>
          </a:lnRef>
          <a:fillRef idx="2">
            <a:schemeClr val="dk1"/>
          </a:fillRef>
          <a:effectRef idx="1">
            <a:schemeClr val="dk1"/>
          </a:effectRef>
          <a:fontRef idx="minor">
            <a:schemeClr val="dk1"/>
          </a:fontRef>
        </p:style>
        <p:txBody>
          <a:bodyPr anchor="ctr"/>
          <a:lstStyle/>
          <a:p>
            <a:pPr algn="ctr">
              <a:defRPr/>
            </a:pPr>
            <a:r>
              <a:rPr lang="es-CL" sz="1100" b="1" dirty="0">
                <a:solidFill>
                  <a:schemeClr val="tx2"/>
                </a:solidFill>
              </a:rPr>
              <a:t>4.- Educación integral para niños y niñas que aprenden con todo  su ser.</a:t>
            </a:r>
          </a:p>
        </p:txBody>
      </p:sp>
      <p:sp>
        <p:nvSpPr>
          <p:cNvPr id="14" name="3 Rectángulo redondeado">
            <a:extLst>
              <a:ext uri="{FF2B5EF4-FFF2-40B4-BE49-F238E27FC236}">
                <a16:creationId xmlns:a16="http://schemas.microsoft.com/office/drawing/2014/main" id="{01175119-46BA-472D-88CB-33CFE88E20C8}"/>
              </a:ext>
            </a:extLst>
          </p:cNvPr>
          <p:cNvSpPr/>
          <p:nvPr/>
        </p:nvSpPr>
        <p:spPr>
          <a:xfrm>
            <a:off x="5811838" y="1838325"/>
            <a:ext cx="2705100" cy="450850"/>
          </a:xfrm>
          <a:prstGeom prst="roundRect">
            <a:avLst/>
          </a:prstGeom>
        </p:spPr>
        <p:style>
          <a:lnRef idx="1">
            <a:schemeClr val="dk1"/>
          </a:lnRef>
          <a:fillRef idx="2">
            <a:schemeClr val="dk1"/>
          </a:fillRef>
          <a:effectRef idx="1">
            <a:schemeClr val="dk1"/>
          </a:effectRef>
          <a:fontRef idx="minor">
            <a:schemeClr val="dk1"/>
          </a:fontRef>
        </p:style>
        <p:txBody>
          <a:bodyPr anchor="ctr"/>
          <a:lstStyle/>
          <a:p>
            <a:pPr algn="ctr">
              <a:defRPr/>
            </a:pPr>
            <a:r>
              <a:rPr lang="es-CL" sz="1100" b="1" dirty="0">
                <a:solidFill>
                  <a:schemeClr val="tx2"/>
                </a:solidFill>
              </a:rPr>
              <a:t>7.- Reconociendo el territorio y las raíces para </a:t>
            </a:r>
            <a:r>
              <a:rPr lang="es-CL" sz="1100" b="1" dirty="0" err="1">
                <a:solidFill>
                  <a:schemeClr val="tx2"/>
                </a:solidFill>
              </a:rPr>
              <a:t>co</a:t>
            </a:r>
            <a:r>
              <a:rPr lang="es-CL" sz="1100" b="1" dirty="0">
                <a:solidFill>
                  <a:schemeClr val="tx2"/>
                </a:solidFill>
              </a:rPr>
              <a:t> construir.</a:t>
            </a:r>
          </a:p>
        </p:txBody>
      </p:sp>
      <p:sp>
        <p:nvSpPr>
          <p:cNvPr id="15" name="4 Rectángulo redondeado">
            <a:extLst>
              <a:ext uri="{FF2B5EF4-FFF2-40B4-BE49-F238E27FC236}">
                <a16:creationId xmlns:a16="http://schemas.microsoft.com/office/drawing/2014/main" id="{5B2F38CD-D51C-42A7-8195-AF2201DE8DB9}"/>
              </a:ext>
            </a:extLst>
          </p:cNvPr>
          <p:cNvSpPr/>
          <p:nvPr/>
        </p:nvSpPr>
        <p:spPr>
          <a:xfrm>
            <a:off x="509588" y="3935413"/>
            <a:ext cx="2760662" cy="558800"/>
          </a:xfrm>
          <a:prstGeom prst="roundRect">
            <a:avLst/>
          </a:prstGeom>
        </p:spPr>
        <p:style>
          <a:lnRef idx="1">
            <a:schemeClr val="dk1"/>
          </a:lnRef>
          <a:fillRef idx="2">
            <a:schemeClr val="dk1"/>
          </a:fillRef>
          <a:effectRef idx="1">
            <a:schemeClr val="dk1"/>
          </a:effectRef>
          <a:fontRef idx="minor">
            <a:schemeClr val="dk1"/>
          </a:fontRef>
        </p:style>
        <p:txBody>
          <a:bodyPr anchor="ctr"/>
          <a:lstStyle/>
          <a:p>
            <a:pPr algn="ctr">
              <a:defRPr/>
            </a:pPr>
            <a:r>
              <a:rPr lang="es-CL" sz="1100" b="1" dirty="0">
                <a:solidFill>
                  <a:schemeClr val="tx2"/>
                </a:solidFill>
              </a:rPr>
              <a:t>5.- Educando en valores compartidos  con las familias y que orientan el hacer educativo.</a:t>
            </a:r>
          </a:p>
        </p:txBody>
      </p:sp>
      <p:sp>
        <p:nvSpPr>
          <p:cNvPr id="16" name="9 Rectángulo redondeado">
            <a:extLst>
              <a:ext uri="{FF2B5EF4-FFF2-40B4-BE49-F238E27FC236}">
                <a16:creationId xmlns:a16="http://schemas.microsoft.com/office/drawing/2014/main" id="{A3F8CB65-85E4-4D17-90B9-E7083089485A}"/>
              </a:ext>
            </a:extLst>
          </p:cNvPr>
          <p:cNvSpPr/>
          <p:nvPr/>
        </p:nvSpPr>
        <p:spPr>
          <a:xfrm>
            <a:off x="3448050" y="711200"/>
            <a:ext cx="1789113" cy="434975"/>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L" sz="1200" b="1" dirty="0">
                <a:solidFill>
                  <a:schemeClr val="tx1"/>
                </a:solidFill>
              </a:rPr>
              <a:t>10 criterios </a:t>
            </a:r>
          </a:p>
        </p:txBody>
      </p:sp>
      <p:sp>
        <p:nvSpPr>
          <p:cNvPr id="17" name="7 Rectángulo redondeado">
            <a:extLst>
              <a:ext uri="{FF2B5EF4-FFF2-40B4-BE49-F238E27FC236}">
                <a16:creationId xmlns:a16="http://schemas.microsoft.com/office/drawing/2014/main" id="{18747316-FE71-4351-928C-1A4D3522D445}"/>
              </a:ext>
            </a:extLst>
          </p:cNvPr>
          <p:cNvSpPr/>
          <p:nvPr/>
        </p:nvSpPr>
        <p:spPr>
          <a:xfrm>
            <a:off x="3446463" y="2933700"/>
            <a:ext cx="1901825" cy="1716088"/>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endParaRPr lang="es-CL" sz="1000" b="1" dirty="0">
              <a:solidFill>
                <a:schemeClr val="tx2"/>
              </a:solidFill>
            </a:endParaRPr>
          </a:p>
          <a:p>
            <a:pPr algn="just">
              <a:defRPr/>
            </a:pPr>
            <a:r>
              <a:rPr lang="es-CL" sz="1100" b="1" dirty="0">
                <a:solidFill>
                  <a:schemeClr val="tx2"/>
                </a:solidFill>
              </a:rPr>
              <a:t>Política creada  en el año 2018 a nivel regional con participación de las familias, apoderados, equipos técnicos,  equipos jardines infantiles.  Se entrega pertinencia y la construcción  de sentidos compartidos desde el nivel local.</a:t>
            </a:r>
          </a:p>
          <a:p>
            <a:pPr algn="ctr">
              <a:defRPr/>
            </a:pPr>
            <a:endParaRPr lang="es-CL" sz="1000" b="1" dirty="0"/>
          </a:p>
        </p:txBody>
      </p:sp>
      <p:sp>
        <p:nvSpPr>
          <p:cNvPr id="18" name="8 Rectángulo redondeado">
            <a:extLst>
              <a:ext uri="{FF2B5EF4-FFF2-40B4-BE49-F238E27FC236}">
                <a16:creationId xmlns:a16="http://schemas.microsoft.com/office/drawing/2014/main" id="{E7DDFA10-E319-40EF-A131-ECB9E87A1515}"/>
              </a:ext>
            </a:extLst>
          </p:cNvPr>
          <p:cNvSpPr/>
          <p:nvPr/>
        </p:nvSpPr>
        <p:spPr>
          <a:xfrm>
            <a:off x="2463800" y="71438"/>
            <a:ext cx="3552825" cy="482600"/>
          </a:xfrm>
          <a:prstGeom prst="round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L" sz="1400" b="1" dirty="0">
                <a:solidFill>
                  <a:schemeClr val="tx2">
                    <a:lumMod val="75000"/>
                  </a:schemeClr>
                </a:solidFill>
              </a:rPr>
              <a:t>Política Reconocimiento y participación de las familias  </a:t>
            </a:r>
          </a:p>
        </p:txBody>
      </p:sp>
      <p:sp>
        <p:nvSpPr>
          <p:cNvPr id="20" name="21 Rectángulo redondeado">
            <a:extLst>
              <a:ext uri="{FF2B5EF4-FFF2-40B4-BE49-F238E27FC236}">
                <a16:creationId xmlns:a16="http://schemas.microsoft.com/office/drawing/2014/main" id="{DADEB0D4-D0B2-4818-98A7-685E7000DBC7}"/>
              </a:ext>
            </a:extLst>
          </p:cNvPr>
          <p:cNvSpPr/>
          <p:nvPr/>
        </p:nvSpPr>
        <p:spPr>
          <a:xfrm>
            <a:off x="609600" y="2616200"/>
            <a:ext cx="2560638" cy="584200"/>
          </a:xfrm>
          <a:prstGeom prst="roundRect">
            <a:avLst/>
          </a:prstGeom>
        </p:spPr>
        <p:style>
          <a:lnRef idx="1">
            <a:schemeClr val="dk1"/>
          </a:lnRef>
          <a:fillRef idx="2">
            <a:schemeClr val="dk1"/>
          </a:fillRef>
          <a:effectRef idx="1">
            <a:schemeClr val="dk1"/>
          </a:effectRef>
          <a:fontRef idx="minor">
            <a:schemeClr val="dk1"/>
          </a:fontRef>
        </p:style>
        <p:txBody>
          <a:bodyPr anchor="ctr"/>
          <a:lstStyle/>
          <a:p>
            <a:pPr algn="ctr">
              <a:defRPr/>
            </a:pPr>
            <a:r>
              <a:rPr lang="es-CL" sz="1000" b="1" dirty="0">
                <a:solidFill>
                  <a:schemeClr val="tx2"/>
                </a:solidFill>
              </a:rPr>
              <a:t>3</a:t>
            </a:r>
            <a:r>
              <a:rPr lang="es-CL" sz="1100" b="1" dirty="0">
                <a:solidFill>
                  <a:schemeClr val="tx2"/>
                </a:solidFill>
              </a:rPr>
              <a:t>.- Educación inclusiva como base para la participación y valoración de la diversidad.</a:t>
            </a:r>
          </a:p>
        </p:txBody>
      </p:sp>
      <p:sp>
        <p:nvSpPr>
          <p:cNvPr id="21" name="4 Rectángulo redondeado">
            <a:extLst>
              <a:ext uri="{FF2B5EF4-FFF2-40B4-BE49-F238E27FC236}">
                <a16:creationId xmlns:a16="http://schemas.microsoft.com/office/drawing/2014/main" id="{774134F8-2532-4204-BE23-BF2CB6E077C9}"/>
              </a:ext>
            </a:extLst>
          </p:cNvPr>
          <p:cNvSpPr/>
          <p:nvPr/>
        </p:nvSpPr>
        <p:spPr>
          <a:xfrm>
            <a:off x="5884863" y="2470150"/>
            <a:ext cx="2632075" cy="557213"/>
          </a:xfrm>
          <a:prstGeom prst="roundRect">
            <a:avLst/>
          </a:prstGeom>
        </p:spPr>
        <p:style>
          <a:lnRef idx="1">
            <a:schemeClr val="dk1"/>
          </a:lnRef>
          <a:fillRef idx="2">
            <a:schemeClr val="dk1"/>
          </a:fillRef>
          <a:effectRef idx="1">
            <a:schemeClr val="dk1"/>
          </a:effectRef>
          <a:fontRef idx="minor">
            <a:schemeClr val="dk1"/>
          </a:fontRef>
        </p:style>
        <p:txBody>
          <a:bodyPr anchor="ctr"/>
          <a:lstStyle/>
          <a:p>
            <a:pPr algn="ctr">
              <a:defRPr/>
            </a:pPr>
            <a:r>
              <a:rPr lang="es-CL" sz="1100" b="1" dirty="0">
                <a:solidFill>
                  <a:schemeClr val="tx2"/>
                </a:solidFill>
              </a:rPr>
              <a:t>8.- Comunidades que fortalecen el protagonismo y la ciudadanía de los niños  del siglo XXI. </a:t>
            </a:r>
          </a:p>
        </p:txBody>
      </p:sp>
      <p:sp>
        <p:nvSpPr>
          <p:cNvPr id="25" name="4 Rectángulo redondeado">
            <a:extLst>
              <a:ext uri="{FF2B5EF4-FFF2-40B4-BE49-F238E27FC236}">
                <a16:creationId xmlns:a16="http://schemas.microsoft.com/office/drawing/2014/main" id="{DD54C3AE-3469-4C6D-A519-21A8D61E7D36}"/>
              </a:ext>
            </a:extLst>
          </p:cNvPr>
          <p:cNvSpPr/>
          <p:nvPr/>
        </p:nvSpPr>
        <p:spPr>
          <a:xfrm>
            <a:off x="5853113" y="1144588"/>
            <a:ext cx="2663825" cy="560387"/>
          </a:xfrm>
          <a:prstGeom prst="roundRect">
            <a:avLst/>
          </a:prstGeom>
          <a:ln/>
        </p:spPr>
        <p:style>
          <a:lnRef idx="1">
            <a:schemeClr val="dk1"/>
          </a:lnRef>
          <a:fillRef idx="2">
            <a:schemeClr val="dk1"/>
          </a:fillRef>
          <a:effectRef idx="1">
            <a:schemeClr val="dk1"/>
          </a:effectRef>
          <a:fontRef idx="minor">
            <a:schemeClr val="dk1"/>
          </a:fontRef>
        </p:style>
        <p:txBody>
          <a:bodyPr anchor="ctr"/>
          <a:lstStyle/>
          <a:p>
            <a:pPr algn="ctr">
              <a:defRPr/>
            </a:pPr>
            <a:r>
              <a:rPr lang="es-CL" sz="1100" b="1" dirty="0">
                <a:solidFill>
                  <a:schemeClr val="tx2"/>
                </a:solidFill>
              </a:rPr>
              <a:t>6.- El juego y la creatividad como foco de reflexión para las mejoras de las practicas pedagógicas.</a:t>
            </a:r>
            <a:r>
              <a:rPr lang="es-CL" sz="1200" b="1" dirty="0">
                <a:solidFill>
                  <a:schemeClr val="tx1"/>
                </a:solidFill>
              </a:rPr>
              <a:t> </a:t>
            </a:r>
          </a:p>
        </p:txBody>
      </p:sp>
      <p:sp>
        <p:nvSpPr>
          <p:cNvPr id="19" name="4 Rectángulo redondeado">
            <a:extLst>
              <a:ext uri="{FF2B5EF4-FFF2-40B4-BE49-F238E27FC236}">
                <a16:creationId xmlns:a16="http://schemas.microsoft.com/office/drawing/2014/main" id="{5AD6B8E2-78C3-4338-BFEF-CAB826D507AE}"/>
              </a:ext>
            </a:extLst>
          </p:cNvPr>
          <p:cNvSpPr/>
          <p:nvPr/>
        </p:nvSpPr>
        <p:spPr>
          <a:xfrm>
            <a:off x="5853113" y="3817938"/>
            <a:ext cx="2663825" cy="560387"/>
          </a:xfrm>
          <a:prstGeom prst="roundRect">
            <a:avLst/>
          </a:prstGeom>
          <a:ln/>
        </p:spPr>
        <p:style>
          <a:lnRef idx="1">
            <a:schemeClr val="dk1"/>
          </a:lnRef>
          <a:fillRef idx="2">
            <a:schemeClr val="dk1"/>
          </a:fillRef>
          <a:effectRef idx="1">
            <a:schemeClr val="dk1"/>
          </a:effectRef>
          <a:fontRef idx="minor">
            <a:schemeClr val="dk1"/>
          </a:fontRef>
        </p:style>
        <p:txBody>
          <a:bodyPr anchor="ctr"/>
          <a:lstStyle/>
          <a:p>
            <a:pPr algn="ctr">
              <a:defRPr/>
            </a:pPr>
            <a:r>
              <a:rPr lang="es-CL" sz="1200" b="1" dirty="0">
                <a:solidFill>
                  <a:schemeClr val="tx2"/>
                </a:solidFill>
              </a:rPr>
              <a:t>10.- La educación inicial como desafío ético    profesional para el servicio publico</a:t>
            </a:r>
            <a:r>
              <a:rPr lang="es-CL" sz="1200" b="1" dirty="0">
                <a:solidFill>
                  <a:schemeClr val="tx1"/>
                </a:solidFill>
              </a:rPr>
              <a:t>.</a:t>
            </a:r>
          </a:p>
        </p:txBody>
      </p:sp>
      <p:pic>
        <p:nvPicPr>
          <p:cNvPr id="13331" name="Picture 2">
            <a:extLst>
              <a:ext uri="{FF2B5EF4-FFF2-40B4-BE49-F238E27FC236}">
                <a16:creationId xmlns:a16="http://schemas.microsoft.com/office/drawing/2014/main" id="{BA67F38B-59FB-4E9C-A9EA-EAEEF7626E3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40163" y="1327150"/>
            <a:ext cx="1050925" cy="1390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dissolv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n 4">
            <a:extLst>
              <a:ext uri="{FF2B5EF4-FFF2-40B4-BE49-F238E27FC236}">
                <a16:creationId xmlns:a16="http://schemas.microsoft.com/office/drawing/2014/main" id="{2EFBB68D-22E5-4281-9C5A-0547B92C8D0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50" y="6350"/>
            <a:ext cx="9226550" cy="514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 name="Imagen 2">
            <a:extLst>
              <a:ext uri="{FF2B5EF4-FFF2-40B4-BE49-F238E27FC236}">
                <a16:creationId xmlns:a16="http://schemas.microsoft.com/office/drawing/2014/main" id="{BBFD2303-2A35-4375-BCB7-B874C2706B0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1613" y="300038"/>
            <a:ext cx="8836025" cy="460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Imagen 1">
            <a:extLst>
              <a:ext uri="{FF2B5EF4-FFF2-40B4-BE49-F238E27FC236}">
                <a16:creationId xmlns:a16="http://schemas.microsoft.com/office/drawing/2014/main" id="{623BE71B-DAA9-4ECE-BF50-E0D4D887B9C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569200" y="57150"/>
            <a:ext cx="1468438"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Imagen 7">
            <a:extLst>
              <a:ext uri="{FF2B5EF4-FFF2-40B4-BE49-F238E27FC236}">
                <a16:creationId xmlns:a16="http://schemas.microsoft.com/office/drawing/2014/main" id="{DB94A68E-5718-42AF-820B-B01229D0E415}"/>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76225" y="0"/>
            <a:ext cx="811213"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8 Rectángulo redondeado">
            <a:extLst>
              <a:ext uri="{FF2B5EF4-FFF2-40B4-BE49-F238E27FC236}">
                <a16:creationId xmlns:a16="http://schemas.microsoft.com/office/drawing/2014/main" id="{740DEC1C-6167-4ACA-9800-8C13C542D43C}"/>
              </a:ext>
            </a:extLst>
          </p:cNvPr>
          <p:cNvSpPr/>
          <p:nvPr/>
        </p:nvSpPr>
        <p:spPr>
          <a:xfrm>
            <a:off x="2463800" y="71438"/>
            <a:ext cx="3552825" cy="482600"/>
          </a:xfrm>
          <a:prstGeom prst="round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L" sz="1600" b="1" dirty="0">
                <a:solidFill>
                  <a:schemeClr val="tx2">
                    <a:lumMod val="75000"/>
                  </a:schemeClr>
                </a:solidFill>
              </a:rPr>
              <a:t>EVALUACIÓN CAUE</a:t>
            </a:r>
          </a:p>
        </p:txBody>
      </p:sp>
      <p:sp>
        <p:nvSpPr>
          <p:cNvPr id="14343" name="21 CuadroTexto">
            <a:extLst>
              <a:ext uri="{FF2B5EF4-FFF2-40B4-BE49-F238E27FC236}">
                <a16:creationId xmlns:a16="http://schemas.microsoft.com/office/drawing/2014/main" id="{665926F7-D10D-4B5D-B999-1A50AB320438}"/>
              </a:ext>
            </a:extLst>
          </p:cNvPr>
          <p:cNvSpPr txBox="1">
            <a:spLocks noChangeArrowheads="1"/>
          </p:cNvSpPr>
          <p:nvPr/>
        </p:nvSpPr>
        <p:spPr bwMode="auto">
          <a:xfrm>
            <a:off x="1019175" y="920750"/>
            <a:ext cx="72009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r>
              <a:rPr lang="es-ES" altLang="es-ES" sz="2800" b="1"/>
              <a:t>¿Qué me llevo de esta CAUE?</a:t>
            </a:r>
          </a:p>
        </p:txBody>
      </p:sp>
      <p:pic>
        <p:nvPicPr>
          <p:cNvPr id="14344" name="Picture 2" descr="Dibujado A Mano Dibujos Animados Ojos Hombre Pensando Burbuja ...">
            <a:extLst>
              <a:ext uri="{FF2B5EF4-FFF2-40B4-BE49-F238E27FC236}">
                <a16:creationId xmlns:a16="http://schemas.microsoft.com/office/drawing/2014/main" id="{A60CCBA2-0C9F-4813-A510-D75F5A54BA3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8138" y="920750"/>
            <a:ext cx="2006600" cy="200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5" name="Picture 4" descr="Pensando Que La Gente, Pensando, Personaje, El Hombre PNG y PSD ...">
            <a:extLst>
              <a:ext uri="{FF2B5EF4-FFF2-40B4-BE49-F238E27FC236}">
                <a16:creationId xmlns:a16="http://schemas.microsoft.com/office/drawing/2014/main" id="{67E2E7D8-593E-4231-867C-4D12D1E2112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18338" y="2654300"/>
            <a:ext cx="1658937" cy="165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6" name="23 CuadroTexto">
            <a:extLst>
              <a:ext uri="{FF2B5EF4-FFF2-40B4-BE49-F238E27FC236}">
                <a16:creationId xmlns:a16="http://schemas.microsoft.com/office/drawing/2014/main" id="{3D82ADDA-1F96-419C-8363-67A1B694B386}"/>
              </a:ext>
            </a:extLst>
          </p:cNvPr>
          <p:cNvSpPr txBox="1">
            <a:spLocks noChangeArrowheads="1"/>
          </p:cNvSpPr>
          <p:nvPr/>
        </p:nvSpPr>
        <p:spPr bwMode="auto">
          <a:xfrm>
            <a:off x="985838" y="2397125"/>
            <a:ext cx="72009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r>
              <a:rPr lang="es-ES" altLang="es-ES" sz="2800" b="1"/>
              <a:t>¿A qué me comprometo puntualmente? </a:t>
            </a:r>
          </a:p>
        </p:txBody>
      </p:sp>
      <p:sp>
        <p:nvSpPr>
          <p:cNvPr id="14347" name="25 CuadroTexto">
            <a:extLst>
              <a:ext uri="{FF2B5EF4-FFF2-40B4-BE49-F238E27FC236}">
                <a16:creationId xmlns:a16="http://schemas.microsoft.com/office/drawing/2014/main" id="{554EE318-B018-40D2-AD1B-BEE1CA534D44}"/>
              </a:ext>
            </a:extLst>
          </p:cNvPr>
          <p:cNvSpPr txBox="1">
            <a:spLocks noChangeArrowheads="1"/>
          </p:cNvSpPr>
          <p:nvPr/>
        </p:nvSpPr>
        <p:spPr bwMode="auto">
          <a:xfrm>
            <a:off x="833438" y="3816350"/>
            <a:ext cx="7200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r>
              <a:rPr lang="es-ES" altLang="es-ES" sz="2800" b="1"/>
              <a:t>¿Qué valor le doy a este espacio de reflexión?</a:t>
            </a:r>
          </a:p>
        </p:txBody>
      </p:sp>
    </p:spTree>
  </p:cSld>
  <p:clrMapOvr>
    <a:masterClrMapping/>
  </p:clrMapOvr>
  <p:transition spd="slow">
    <p:dissolv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Imagen 4">
            <a:extLst>
              <a:ext uri="{FF2B5EF4-FFF2-40B4-BE49-F238E27FC236}">
                <a16:creationId xmlns:a16="http://schemas.microsoft.com/office/drawing/2014/main" id="{FD74CDE4-CEBA-483B-B498-134E0C5CD1F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Imagen 6">
            <a:extLst>
              <a:ext uri="{FF2B5EF4-FFF2-40B4-BE49-F238E27FC236}">
                <a16:creationId xmlns:a16="http://schemas.microsoft.com/office/drawing/2014/main" id="{F77BE189-A479-4C41-B20A-24621212BE1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6225" y="0"/>
            <a:ext cx="811213"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Imagen 1">
            <a:extLst>
              <a:ext uri="{FF2B5EF4-FFF2-40B4-BE49-F238E27FC236}">
                <a16:creationId xmlns:a16="http://schemas.microsoft.com/office/drawing/2014/main" id="{2FA8A0CA-08A2-4775-9FCE-DCDE1648AA8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569200" y="57150"/>
            <a:ext cx="1468438"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5" name="Rectángulo 12">
            <a:extLst>
              <a:ext uri="{FF2B5EF4-FFF2-40B4-BE49-F238E27FC236}">
                <a16:creationId xmlns:a16="http://schemas.microsoft.com/office/drawing/2014/main" id="{895247D4-1142-41CC-8715-1157C8567DD8}"/>
              </a:ext>
            </a:extLst>
          </p:cNvPr>
          <p:cNvSpPr>
            <a:spLocks noChangeArrowheads="1"/>
          </p:cNvSpPr>
          <p:nvPr/>
        </p:nvSpPr>
        <p:spPr bwMode="auto">
          <a:xfrm>
            <a:off x="1620838" y="681038"/>
            <a:ext cx="703421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just"/>
            <a:endParaRPr lang="es-CL" altLang="es-CL" sz="1300"/>
          </a:p>
          <a:p>
            <a:pPr algn="just"/>
            <a:endParaRPr lang="es-CL" altLang="es-CL" sz="1300"/>
          </a:p>
        </p:txBody>
      </p:sp>
      <p:pic>
        <p:nvPicPr>
          <p:cNvPr id="15366" name="Imagen 6">
            <a:extLst>
              <a:ext uri="{FF2B5EF4-FFF2-40B4-BE49-F238E27FC236}">
                <a16:creationId xmlns:a16="http://schemas.microsoft.com/office/drawing/2014/main" id="{88DA6990-AE89-41C9-8204-C7C682D032E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216150" y="2174875"/>
            <a:ext cx="5000625" cy="87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7" name="Imagen 7">
            <a:extLst>
              <a:ext uri="{FF2B5EF4-FFF2-40B4-BE49-F238E27FC236}">
                <a16:creationId xmlns:a16="http://schemas.microsoft.com/office/drawing/2014/main" id="{EE0F97A0-9192-4FAF-945B-7D4FDAB859E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981450" y="-15875"/>
            <a:ext cx="1050925"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8" name="Imagen 8">
            <a:extLst>
              <a:ext uri="{FF2B5EF4-FFF2-40B4-BE49-F238E27FC236}">
                <a16:creationId xmlns:a16="http://schemas.microsoft.com/office/drawing/2014/main" id="{5F0436EE-B5D9-45A4-9B2C-ED7A634C901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981450" y="4908550"/>
            <a:ext cx="1050925"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dissolve/>
  </p:transition>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0ABA02289FB5A448055A46397CC5B25" ma:contentTypeVersion="0" ma:contentTypeDescription="Create a new document." ma:contentTypeScope="" ma:versionID="1c302fef5f3e98bd62e1e5bc53a9d217">
  <xsd:schema xmlns:xsd="http://www.w3.org/2001/XMLSchema" xmlns:xs="http://www.w3.org/2001/XMLSchema" xmlns:p="http://schemas.microsoft.com/office/2006/metadata/properties" targetNamespace="http://schemas.microsoft.com/office/2006/metadata/properties" ma:root="true" ma:fieldsID="d413257cd9829394d17656a545d5fa4e">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2A176B0-45C9-47D0-AA0A-4E062E3AC0A2}">
  <ds:schemaRefs>
    <ds:schemaRef ds:uri="http://schemas.microsoft.com/sharepoint/v3/contenttype/forms"/>
  </ds:schemaRefs>
</ds:datastoreItem>
</file>

<file path=customXml/itemProps2.xml><?xml version="1.0" encoding="utf-8"?>
<ds:datastoreItem xmlns:ds="http://schemas.openxmlformats.org/officeDocument/2006/customXml" ds:itemID="{6621B64C-4AF3-4A99-97C1-8AC2009B3E96}"/>
</file>

<file path=customXml/itemProps3.xml><?xml version="1.0" encoding="utf-8"?>
<ds:datastoreItem xmlns:ds="http://schemas.openxmlformats.org/officeDocument/2006/customXml" ds:itemID="{A226429A-FA83-48CA-B0BB-B5CEFE481EA6}"/>
</file>

<file path=docProps/app.xml><?xml version="1.0" encoding="utf-8"?>
<Properties xmlns="http://schemas.openxmlformats.org/officeDocument/2006/extended-properties" xmlns:vt="http://schemas.openxmlformats.org/officeDocument/2006/docPropsVTypes">
  <TotalTime>11790</TotalTime>
  <Words>1124</Words>
  <Application>Microsoft Office PowerPoint</Application>
  <PresentationFormat>Presentación en pantalla (16:9)</PresentationFormat>
  <Paragraphs>130</Paragraphs>
  <Slides>14</Slides>
  <Notes>4</Notes>
  <HiddenSlides>0</HiddenSlides>
  <MMClips>0</MMClips>
  <ScaleCrop>false</ScaleCrop>
  <HeadingPairs>
    <vt:vector size="4" baseType="variant">
      <vt:variant>
        <vt:lpstr>Tema</vt:lpstr>
      </vt:variant>
      <vt:variant>
        <vt:i4>1</vt:i4>
      </vt:variant>
      <vt:variant>
        <vt:lpstr>Títulos de diapositiva</vt:lpstr>
      </vt:variant>
      <vt:variant>
        <vt:i4>14</vt:i4>
      </vt:variant>
    </vt:vector>
  </HeadingPairs>
  <TitlesOfParts>
    <vt:vector size="15" baseType="lpstr">
      <vt:lpstr>Tema de Office</vt:lpstr>
      <vt:lpstr>Presentación de PowerPoint</vt:lpstr>
      <vt:lpstr>Presentación de PowerPoint</vt:lpstr>
      <vt:lpstr>Presentación de PowerPoint</vt:lpstr>
      <vt:lpstr>Presentación de PowerPoint</vt:lpstr>
      <vt:lpstr>Familia y su estructura: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Junji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Simón del Campo</dc:creator>
  <cp:lastModifiedBy>Toshiba-User</cp:lastModifiedBy>
  <cp:revision>484</cp:revision>
  <cp:lastPrinted>2018-05-22T15:20:31Z</cp:lastPrinted>
  <dcterms:created xsi:type="dcterms:W3CDTF">2017-04-25T15:15:13Z</dcterms:created>
  <dcterms:modified xsi:type="dcterms:W3CDTF">2020-05-27T04:58:48Z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0x01010010ABA02289FB5A448055A46397CC5B25</vt:lpwstr>
  </property>
</Properties>
</file>