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7" r:id="rId3"/>
    <p:sldId id="271" r:id="rId4"/>
    <p:sldId id="273" r:id="rId5"/>
    <p:sldId id="275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72" r:id="rId15"/>
    <p:sldId id="257" r:id="rId16"/>
    <p:sldId id="266" r:id="rId17"/>
    <p:sldId id="267" r:id="rId18"/>
    <p:sldId id="285" r:id="rId19"/>
    <p:sldId id="258" r:id="rId20"/>
    <p:sldId id="261" r:id="rId21"/>
    <p:sldId id="262" r:id="rId22"/>
    <p:sldId id="265" r:id="rId23"/>
    <p:sldId id="291" r:id="rId24"/>
    <p:sldId id="293" r:id="rId25"/>
    <p:sldId id="28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14A58B"/>
    <a:srgbClr val="F63261"/>
    <a:srgbClr val="FF0066"/>
    <a:srgbClr val="4EBABA"/>
    <a:srgbClr val="16B294"/>
    <a:srgbClr val="F23E3E"/>
    <a:srgbClr val="007FDE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-1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94815-C102-4862-90F7-EA5466E920D1}" type="doc">
      <dgm:prSet loTypeId="urn:microsoft.com/office/officeart/2005/8/layout/hList7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66A4712-7210-46FD-B65D-E17042549BE8}">
      <dgm:prSet phldrT="[Texto]" custT="1"/>
      <dgm:spPr>
        <a:solidFill>
          <a:srgbClr val="14A58B"/>
        </a:solidFill>
        <a:ln>
          <a:solidFill>
            <a:srgbClr val="16B294"/>
          </a:solidFill>
        </a:ln>
      </dgm:spPr>
      <dgm:t>
        <a:bodyPr/>
        <a:lstStyle/>
        <a:p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El trabajo colaborativo que se ejerce junto a la técnico en Educación Parvularia.</a:t>
          </a:r>
          <a:endParaRPr lang="es-ES" sz="1800" dirty="0"/>
        </a:p>
      </dgm:t>
    </dgm:pt>
    <dgm:pt modelId="{C78C669A-2904-45DC-A929-19F5F61AC0A3}" type="parTrans" cxnId="{782E90D2-5D07-40C9-94E3-82A6B322EF8E}">
      <dgm:prSet/>
      <dgm:spPr/>
      <dgm:t>
        <a:bodyPr/>
        <a:lstStyle/>
        <a:p>
          <a:endParaRPr lang="es-ES"/>
        </a:p>
      </dgm:t>
    </dgm:pt>
    <dgm:pt modelId="{1E44CE0F-4120-44B9-A858-FD7CF6AEAD89}" type="sibTrans" cxnId="{782E90D2-5D07-40C9-94E3-82A6B322EF8E}">
      <dgm:prSet/>
      <dgm:spPr/>
      <dgm:t>
        <a:bodyPr/>
        <a:lstStyle/>
        <a:p>
          <a:endParaRPr lang="es-ES"/>
        </a:p>
      </dgm:t>
    </dgm:pt>
    <dgm:pt modelId="{0791D7D0-17B6-4F26-86AF-DAA2A3A9D4DD}">
      <dgm:prSet phldrT="[Texto]"/>
      <dgm:spPr>
        <a:solidFill>
          <a:srgbClr val="16B294"/>
        </a:solidFill>
      </dgm:spPr>
      <dgm:t>
        <a:bodyPr/>
        <a:lstStyle/>
        <a:p>
          <a:r>
            <a:rPr lang="es-CL" dirty="0" smtClean="0">
              <a:latin typeface="Arial" panose="020B0604020202020204" pitchFamily="34" charset="0"/>
              <a:cs typeface="Arial" panose="020B0604020202020204" pitchFamily="34" charset="0"/>
            </a:rPr>
            <a:t>El rol protagónico de los  niños y niñas.</a:t>
          </a:r>
          <a:endParaRPr lang="es-ES" dirty="0"/>
        </a:p>
      </dgm:t>
    </dgm:pt>
    <dgm:pt modelId="{76C124A4-C902-4987-951F-99158D4FBCCA}" type="parTrans" cxnId="{250A7179-BC94-4F99-86A9-09332D3E81C9}">
      <dgm:prSet/>
      <dgm:spPr/>
      <dgm:t>
        <a:bodyPr/>
        <a:lstStyle/>
        <a:p>
          <a:endParaRPr lang="es-ES"/>
        </a:p>
      </dgm:t>
    </dgm:pt>
    <dgm:pt modelId="{012D6C45-D666-491F-8F77-C5E668237930}" type="sibTrans" cxnId="{250A7179-BC94-4F99-86A9-09332D3E81C9}">
      <dgm:prSet/>
      <dgm:spPr/>
      <dgm:t>
        <a:bodyPr/>
        <a:lstStyle/>
        <a:p>
          <a:endParaRPr lang="es-ES"/>
        </a:p>
      </dgm:t>
    </dgm:pt>
    <dgm:pt modelId="{F8DC1F99-71DE-431C-B155-9ACE3E8F9F84}">
      <dgm:prSet phldrT="[Texto]"/>
      <dgm:spPr>
        <a:solidFill>
          <a:srgbClr val="14A58B"/>
        </a:solidFill>
      </dgm:spPr>
      <dgm:t>
        <a:bodyPr/>
        <a:lstStyle/>
        <a:p>
          <a:r>
            <a:rPr lang="es-CL" dirty="0" smtClean="0">
              <a:latin typeface="Arial" panose="020B0604020202020204" pitchFamily="34" charset="0"/>
              <a:cs typeface="Arial" panose="020B0604020202020204" pitchFamily="34" charset="0"/>
            </a:rPr>
            <a:t>El juego como herramienta central.</a:t>
          </a:r>
          <a:endParaRPr lang="es-ES" dirty="0"/>
        </a:p>
      </dgm:t>
    </dgm:pt>
    <dgm:pt modelId="{73F11671-DEC1-404D-BF7E-698C30BB642C}" type="parTrans" cxnId="{BA841F54-C9DA-40EE-B42E-B1920EF0FFE3}">
      <dgm:prSet/>
      <dgm:spPr/>
      <dgm:t>
        <a:bodyPr/>
        <a:lstStyle/>
        <a:p>
          <a:endParaRPr lang="es-ES"/>
        </a:p>
      </dgm:t>
    </dgm:pt>
    <dgm:pt modelId="{AC82E85C-F19B-4FB3-9C34-426D0819C5FF}" type="sibTrans" cxnId="{BA841F54-C9DA-40EE-B42E-B1920EF0FFE3}">
      <dgm:prSet/>
      <dgm:spPr/>
      <dgm:t>
        <a:bodyPr/>
        <a:lstStyle/>
        <a:p>
          <a:endParaRPr lang="es-ES"/>
        </a:p>
      </dgm:t>
    </dgm:pt>
    <dgm:pt modelId="{BFCCD1A5-783A-4F05-9651-4A8D0BB1015A}">
      <dgm:prSet/>
      <dgm:spPr>
        <a:solidFill>
          <a:srgbClr val="16B294"/>
        </a:solidFill>
      </dgm:spPr>
      <dgm:t>
        <a:bodyPr/>
        <a:lstStyle/>
        <a:p>
          <a:r>
            <a:rPr lang="es-CL" dirty="0" smtClean="0">
              <a:latin typeface="Arial" panose="020B0604020202020204" pitchFamily="34" charset="0"/>
              <a:cs typeface="Arial" panose="020B0604020202020204" pitchFamily="34" charset="0"/>
            </a:rPr>
            <a:t>El trabajo con familias 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E248FC-B425-48EA-968F-6F1DE50E8187}" type="parTrans" cxnId="{BF7AFBE6-1482-4309-A32E-D3808BDFDE91}">
      <dgm:prSet/>
      <dgm:spPr/>
      <dgm:t>
        <a:bodyPr/>
        <a:lstStyle/>
        <a:p>
          <a:endParaRPr lang="es-ES"/>
        </a:p>
      </dgm:t>
    </dgm:pt>
    <dgm:pt modelId="{5D952766-FE83-4098-84D2-8E5EC25C70A1}" type="sibTrans" cxnId="{BF7AFBE6-1482-4309-A32E-D3808BDFDE91}">
      <dgm:prSet/>
      <dgm:spPr/>
      <dgm:t>
        <a:bodyPr/>
        <a:lstStyle/>
        <a:p>
          <a:endParaRPr lang="es-ES"/>
        </a:p>
      </dgm:t>
    </dgm:pt>
    <dgm:pt modelId="{41BE1B61-F8C7-4B31-B84E-60067C50FD39}" type="pres">
      <dgm:prSet presAssocID="{6DC94815-C102-4862-90F7-EA5466E920D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02C13CC-D541-429A-B00F-031707AAC950}" type="pres">
      <dgm:prSet presAssocID="{6DC94815-C102-4862-90F7-EA5466E920D1}" presName="fgShape" presStyleLbl="fgShp" presStyleIdx="0" presStyleCnt="1"/>
      <dgm:spPr/>
    </dgm:pt>
    <dgm:pt modelId="{7B5B98DD-E20E-4CBE-8FB2-4AADEB58AD53}" type="pres">
      <dgm:prSet presAssocID="{6DC94815-C102-4862-90F7-EA5466E920D1}" presName="linComp" presStyleCnt="0"/>
      <dgm:spPr/>
    </dgm:pt>
    <dgm:pt modelId="{CC0B41BF-E1D3-4B98-8505-FB71FADFEC86}" type="pres">
      <dgm:prSet presAssocID="{D66A4712-7210-46FD-B65D-E17042549BE8}" presName="compNode" presStyleCnt="0"/>
      <dgm:spPr/>
    </dgm:pt>
    <dgm:pt modelId="{FAE9148D-D501-4FE7-A961-A1E8C6751E7B}" type="pres">
      <dgm:prSet presAssocID="{D66A4712-7210-46FD-B65D-E17042549BE8}" presName="bkgdShape" presStyleLbl="node1" presStyleIdx="0" presStyleCnt="4"/>
      <dgm:spPr/>
      <dgm:t>
        <a:bodyPr/>
        <a:lstStyle/>
        <a:p>
          <a:endParaRPr lang="es-ES"/>
        </a:p>
      </dgm:t>
    </dgm:pt>
    <dgm:pt modelId="{98D33EEF-C0A8-4533-AF09-E1EC79992C52}" type="pres">
      <dgm:prSet presAssocID="{D66A4712-7210-46FD-B65D-E17042549BE8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120AE8-F3BA-486F-8864-4220EAF26918}" type="pres">
      <dgm:prSet presAssocID="{D66A4712-7210-46FD-B65D-E17042549BE8}" presName="invisiNode" presStyleLbl="node1" presStyleIdx="0" presStyleCnt="4"/>
      <dgm:spPr/>
    </dgm:pt>
    <dgm:pt modelId="{ABB4F9CE-F310-4950-99BA-7363CD452B5E}" type="pres">
      <dgm:prSet presAssocID="{D66A4712-7210-46FD-B65D-E17042549BE8}" presName="imagNode" presStyleLbl="fgImgPlace1" presStyleIdx="0" presStyleCnt="4" custLinFactNeighborX="8268" custLinFactNeighborY="-334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s-ES"/>
        </a:p>
      </dgm:t>
    </dgm:pt>
    <dgm:pt modelId="{06D6C836-B249-4E05-926F-828F07DE1E8E}" type="pres">
      <dgm:prSet presAssocID="{1E44CE0F-4120-44B9-A858-FD7CF6AEAD89}" presName="sibTrans" presStyleLbl="sibTrans2D1" presStyleIdx="0" presStyleCnt="0"/>
      <dgm:spPr/>
      <dgm:t>
        <a:bodyPr/>
        <a:lstStyle/>
        <a:p>
          <a:endParaRPr lang="es-ES"/>
        </a:p>
      </dgm:t>
    </dgm:pt>
    <dgm:pt modelId="{8D3E1D75-AE0B-41E3-9660-0272BC2900F3}" type="pres">
      <dgm:prSet presAssocID="{0791D7D0-17B6-4F26-86AF-DAA2A3A9D4DD}" presName="compNode" presStyleCnt="0"/>
      <dgm:spPr/>
    </dgm:pt>
    <dgm:pt modelId="{3B341686-5727-4532-81E1-00CAA6CED397}" type="pres">
      <dgm:prSet presAssocID="{0791D7D0-17B6-4F26-86AF-DAA2A3A9D4DD}" presName="bkgdShape" presStyleLbl="node1" presStyleIdx="1" presStyleCnt="4"/>
      <dgm:spPr/>
      <dgm:t>
        <a:bodyPr/>
        <a:lstStyle/>
        <a:p>
          <a:endParaRPr lang="es-ES"/>
        </a:p>
      </dgm:t>
    </dgm:pt>
    <dgm:pt modelId="{D828B737-B22E-4CED-B148-68B7B62F53C6}" type="pres">
      <dgm:prSet presAssocID="{0791D7D0-17B6-4F26-86AF-DAA2A3A9D4DD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5E1E37-1400-4F98-B7C5-633EB751C9FD}" type="pres">
      <dgm:prSet presAssocID="{0791D7D0-17B6-4F26-86AF-DAA2A3A9D4DD}" presName="invisiNode" presStyleLbl="node1" presStyleIdx="1" presStyleCnt="4"/>
      <dgm:spPr/>
    </dgm:pt>
    <dgm:pt modelId="{E1899517-9A5F-4528-8EBA-22CE96CACBD1}" type="pres">
      <dgm:prSet presAssocID="{0791D7D0-17B6-4F26-86AF-DAA2A3A9D4DD}" presName="imagNod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D9F707E-B86F-45EA-B818-6E43BFECD508}" type="pres">
      <dgm:prSet presAssocID="{012D6C45-D666-491F-8F77-C5E668237930}" presName="sibTrans" presStyleLbl="sibTrans2D1" presStyleIdx="0" presStyleCnt="0"/>
      <dgm:spPr/>
      <dgm:t>
        <a:bodyPr/>
        <a:lstStyle/>
        <a:p>
          <a:endParaRPr lang="es-ES"/>
        </a:p>
      </dgm:t>
    </dgm:pt>
    <dgm:pt modelId="{7CAF45F3-4359-420D-96C8-2BB340769A77}" type="pres">
      <dgm:prSet presAssocID="{F8DC1F99-71DE-431C-B155-9ACE3E8F9F84}" presName="compNode" presStyleCnt="0"/>
      <dgm:spPr/>
    </dgm:pt>
    <dgm:pt modelId="{87CBF1E4-B52A-4828-9C00-D721836CB2B5}" type="pres">
      <dgm:prSet presAssocID="{F8DC1F99-71DE-431C-B155-9ACE3E8F9F84}" presName="bkgdShape" presStyleLbl="node1" presStyleIdx="2" presStyleCnt="4"/>
      <dgm:spPr/>
      <dgm:t>
        <a:bodyPr/>
        <a:lstStyle/>
        <a:p>
          <a:endParaRPr lang="es-ES"/>
        </a:p>
      </dgm:t>
    </dgm:pt>
    <dgm:pt modelId="{9C360ED4-CD9E-477B-B7D0-17208E30F978}" type="pres">
      <dgm:prSet presAssocID="{F8DC1F99-71DE-431C-B155-9ACE3E8F9F84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CCC1C8-DD57-4C93-B033-E9DB0F3A9054}" type="pres">
      <dgm:prSet presAssocID="{F8DC1F99-71DE-431C-B155-9ACE3E8F9F84}" presName="invisiNode" presStyleLbl="node1" presStyleIdx="2" presStyleCnt="4"/>
      <dgm:spPr/>
    </dgm:pt>
    <dgm:pt modelId="{362A061C-8355-4B1D-94B9-5BF1C0CAC8AE}" type="pres">
      <dgm:prSet presAssocID="{F8DC1F99-71DE-431C-B155-9ACE3E8F9F84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CE0F9E73-123A-4A74-886C-67B21120E6FB}" type="pres">
      <dgm:prSet presAssocID="{AC82E85C-F19B-4FB3-9C34-426D0819C5FF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98F5B61-5B45-4F12-B712-5F6C40361902}" type="pres">
      <dgm:prSet presAssocID="{BFCCD1A5-783A-4F05-9651-4A8D0BB1015A}" presName="compNode" presStyleCnt="0"/>
      <dgm:spPr/>
    </dgm:pt>
    <dgm:pt modelId="{C56D1BF0-785D-44A3-8EBA-0105ED4D3864}" type="pres">
      <dgm:prSet presAssocID="{BFCCD1A5-783A-4F05-9651-4A8D0BB1015A}" presName="bkgdShape" presStyleLbl="node1" presStyleIdx="3" presStyleCnt="4" custLinFactNeighborX="19200" custLinFactNeighborY="1562"/>
      <dgm:spPr/>
      <dgm:t>
        <a:bodyPr/>
        <a:lstStyle/>
        <a:p>
          <a:endParaRPr lang="es-ES"/>
        </a:p>
      </dgm:t>
    </dgm:pt>
    <dgm:pt modelId="{391DA60E-8007-4CF6-8992-B1028B76E42A}" type="pres">
      <dgm:prSet presAssocID="{BFCCD1A5-783A-4F05-9651-4A8D0BB1015A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D43ACF-2982-4D4D-88EF-BFFC2923391B}" type="pres">
      <dgm:prSet presAssocID="{BFCCD1A5-783A-4F05-9651-4A8D0BB1015A}" presName="invisiNode" presStyleLbl="node1" presStyleIdx="3" presStyleCnt="4"/>
      <dgm:spPr/>
    </dgm:pt>
    <dgm:pt modelId="{7539FC4F-161E-4560-92CA-29DBA66ED2C0}" type="pres">
      <dgm:prSet presAssocID="{BFCCD1A5-783A-4F05-9651-4A8D0BB1015A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18DC8337-D5B2-43DF-992D-54E227545622}" type="presOf" srcId="{0791D7D0-17B6-4F26-86AF-DAA2A3A9D4DD}" destId="{D828B737-B22E-4CED-B148-68B7B62F53C6}" srcOrd="1" destOrd="0" presId="urn:microsoft.com/office/officeart/2005/8/layout/hList7"/>
    <dgm:cxn modelId="{782E90D2-5D07-40C9-94E3-82A6B322EF8E}" srcId="{6DC94815-C102-4862-90F7-EA5466E920D1}" destId="{D66A4712-7210-46FD-B65D-E17042549BE8}" srcOrd="0" destOrd="0" parTransId="{C78C669A-2904-45DC-A929-19F5F61AC0A3}" sibTransId="{1E44CE0F-4120-44B9-A858-FD7CF6AEAD89}"/>
    <dgm:cxn modelId="{678EEF5B-9C93-40F8-8DAC-C4CF85CB64D5}" type="presOf" srcId="{D66A4712-7210-46FD-B65D-E17042549BE8}" destId="{FAE9148D-D501-4FE7-A961-A1E8C6751E7B}" srcOrd="0" destOrd="0" presId="urn:microsoft.com/office/officeart/2005/8/layout/hList7"/>
    <dgm:cxn modelId="{004909C1-FC6B-4EFE-A690-B5A797464916}" type="presOf" srcId="{F8DC1F99-71DE-431C-B155-9ACE3E8F9F84}" destId="{9C360ED4-CD9E-477B-B7D0-17208E30F978}" srcOrd="1" destOrd="0" presId="urn:microsoft.com/office/officeart/2005/8/layout/hList7"/>
    <dgm:cxn modelId="{7444E77F-E3D4-441B-BA9C-6D6F17C6CA59}" type="presOf" srcId="{6DC94815-C102-4862-90F7-EA5466E920D1}" destId="{41BE1B61-F8C7-4B31-B84E-60067C50FD39}" srcOrd="0" destOrd="0" presId="urn:microsoft.com/office/officeart/2005/8/layout/hList7"/>
    <dgm:cxn modelId="{2FD15DC7-DA2F-4621-9263-CD38237AAAB4}" type="presOf" srcId="{BFCCD1A5-783A-4F05-9651-4A8D0BB1015A}" destId="{391DA60E-8007-4CF6-8992-B1028B76E42A}" srcOrd="1" destOrd="0" presId="urn:microsoft.com/office/officeart/2005/8/layout/hList7"/>
    <dgm:cxn modelId="{BF7AFBE6-1482-4309-A32E-D3808BDFDE91}" srcId="{6DC94815-C102-4862-90F7-EA5466E920D1}" destId="{BFCCD1A5-783A-4F05-9651-4A8D0BB1015A}" srcOrd="3" destOrd="0" parTransId="{7BE248FC-B425-48EA-968F-6F1DE50E8187}" sibTransId="{5D952766-FE83-4098-84D2-8E5EC25C70A1}"/>
    <dgm:cxn modelId="{BA841F54-C9DA-40EE-B42E-B1920EF0FFE3}" srcId="{6DC94815-C102-4862-90F7-EA5466E920D1}" destId="{F8DC1F99-71DE-431C-B155-9ACE3E8F9F84}" srcOrd="2" destOrd="0" parTransId="{73F11671-DEC1-404D-BF7E-698C30BB642C}" sibTransId="{AC82E85C-F19B-4FB3-9C34-426D0819C5FF}"/>
    <dgm:cxn modelId="{5A3A278D-A2BC-4A5F-BF2D-353A051AF34C}" type="presOf" srcId="{0791D7D0-17B6-4F26-86AF-DAA2A3A9D4DD}" destId="{3B341686-5727-4532-81E1-00CAA6CED397}" srcOrd="0" destOrd="0" presId="urn:microsoft.com/office/officeart/2005/8/layout/hList7"/>
    <dgm:cxn modelId="{B9E0A095-CF2C-43EE-83AB-7E9F0E386E85}" type="presOf" srcId="{012D6C45-D666-491F-8F77-C5E668237930}" destId="{BD9F707E-B86F-45EA-B818-6E43BFECD508}" srcOrd="0" destOrd="0" presId="urn:microsoft.com/office/officeart/2005/8/layout/hList7"/>
    <dgm:cxn modelId="{CEE620E7-904A-43A8-B019-2CDD31D8B426}" type="presOf" srcId="{BFCCD1A5-783A-4F05-9651-4A8D0BB1015A}" destId="{C56D1BF0-785D-44A3-8EBA-0105ED4D3864}" srcOrd="0" destOrd="0" presId="urn:microsoft.com/office/officeart/2005/8/layout/hList7"/>
    <dgm:cxn modelId="{F7721825-D514-4031-9963-532A0D7C58CB}" type="presOf" srcId="{AC82E85C-F19B-4FB3-9C34-426D0819C5FF}" destId="{CE0F9E73-123A-4A74-886C-67B21120E6FB}" srcOrd="0" destOrd="0" presId="urn:microsoft.com/office/officeart/2005/8/layout/hList7"/>
    <dgm:cxn modelId="{250A7179-BC94-4F99-86A9-09332D3E81C9}" srcId="{6DC94815-C102-4862-90F7-EA5466E920D1}" destId="{0791D7D0-17B6-4F26-86AF-DAA2A3A9D4DD}" srcOrd="1" destOrd="0" parTransId="{76C124A4-C902-4987-951F-99158D4FBCCA}" sibTransId="{012D6C45-D666-491F-8F77-C5E668237930}"/>
    <dgm:cxn modelId="{D64F0916-78F9-43C3-ABB3-E4A196B12058}" type="presOf" srcId="{F8DC1F99-71DE-431C-B155-9ACE3E8F9F84}" destId="{87CBF1E4-B52A-4828-9C00-D721836CB2B5}" srcOrd="0" destOrd="0" presId="urn:microsoft.com/office/officeart/2005/8/layout/hList7"/>
    <dgm:cxn modelId="{85DD159E-421A-4EB1-B804-71E2C94D4305}" type="presOf" srcId="{1E44CE0F-4120-44B9-A858-FD7CF6AEAD89}" destId="{06D6C836-B249-4E05-926F-828F07DE1E8E}" srcOrd="0" destOrd="0" presId="urn:microsoft.com/office/officeart/2005/8/layout/hList7"/>
    <dgm:cxn modelId="{66A40D81-ACBD-4AAE-B0A0-7BAB84BCD5AF}" type="presOf" srcId="{D66A4712-7210-46FD-B65D-E17042549BE8}" destId="{98D33EEF-C0A8-4533-AF09-E1EC79992C52}" srcOrd="1" destOrd="0" presId="urn:microsoft.com/office/officeart/2005/8/layout/hList7"/>
    <dgm:cxn modelId="{0C4C0372-3B36-4D31-85C0-67B6BD2163FF}" type="presParOf" srcId="{41BE1B61-F8C7-4B31-B84E-60067C50FD39}" destId="{902C13CC-D541-429A-B00F-031707AAC950}" srcOrd="0" destOrd="0" presId="urn:microsoft.com/office/officeart/2005/8/layout/hList7"/>
    <dgm:cxn modelId="{6667FB08-B969-47FD-961F-3CADB9A05EF5}" type="presParOf" srcId="{41BE1B61-F8C7-4B31-B84E-60067C50FD39}" destId="{7B5B98DD-E20E-4CBE-8FB2-4AADEB58AD53}" srcOrd="1" destOrd="0" presId="urn:microsoft.com/office/officeart/2005/8/layout/hList7"/>
    <dgm:cxn modelId="{BC21BDFA-32CD-4FFC-8E5B-0CE1B52C161A}" type="presParOf" srcId="{7B5B98DD-E20E-4CBE-8FB2-4AADEB58AD53}" destId="{CC0B41BF-E1D3-4B98-8505-FB71FADFEC86}" srcOrd="0" destOrd="0" presId="urn:microsoft.com/office/officeart/2005/8/layout/hList7"/>
    <dgm:cxn modelId="{4B54BCB2-D50B-4D2B-9304-7DAA9A92C494}" type="presParOf" srcId="{CC0B41BF-E1D3-4B98-8505-FB71FADFEC86}" destId="{FAE9148D-D501-4FE7-A961-A1E8C6751E7B}" srcOrd="0" destOrd="0" presId="urn:microsoft.com/office/officeart/2005/8/layout/hList7"/>
    <dgm:cxn modelId="{F342C41D-F99D-47A2-A879-DA91A39A9BB0}" type="presParOf" srcId="{CC0B41BF-E1D3-4B98-8505-FB71FADFEC86}" destId="{98D33EEF-C0A8-4533-AF09-E1EC79992C52}" srcOrd="1" destOrd="0" presId="urn:microsoft.com/office/officeart/2005/8/layout/hList7"/>
    <dgm:cxn modelId="{C0EBA9F4-F6AE-4698-8121-3857368139D2}" type="presParOf" srcId="{CC0B41BF-E1D3-4B98-8505-FB71FADFEC86}" destId="{94120AE8-F3BA-486F-8864-4220EAF26918}" srcOrd="2" destOrd="0" presId="urn:microsoft.com/office/officeart/2005/8/layout/hList7"/>
    <dgm:cxn modelId="{00F90CB3-3B83-43DE-896A-572DF8D55C0E}" type="presParOf" srcId="{CC0B41BF-E1D3-4B98-8505-FB71FADFEC86}" destId="{ABB4F9CE-F310-4950-99BA-7363CD452B5E}" srcOrd="3" destOrd="0" presId="urn:microsoft.com/office/officeart/2005/8/layout/hList7"/>
    <dgm:cxn modelId="{A646DEFC-2AB9-47C7-AFFD-6439B5F183BD}" type="presParOf" srcId="{7B5B98DD-E20E-4CBE-8FB2-4AADEB58AD53}" destId="{06D6C836-B249-4E05-926F-828F07DE1E8E}" srcOrd="1" destOrd="0" presId="urn:microsoft.com/office/officeart/2005/8/layout/hList7"/>
    <dgm:cxn modelId="{85352F02-7766-4D22-96FF-CF47EF601B2A}" type="presParOf" srcId="{7B5B98DD-E20E-4CBE-8FB2-4AADEB58AD53}" destId="{8D3E1D75-AE0B-41E3-9660-0272BC2900F3}" srcOrd="2" destOrd="0" presId="urn:microsoft.com/office/officeart/2005/8/layout/hList7"/>
    <dgm:cxn modelId="{6E555812-0767-4795-915E-332A7254E1F5}" type="presParOf" srcId="{8D3E1D75-AE0B-41E3-9660-0272BC2900F3}" destId="{3B341686-5727-4532-81E1-00CAA6CED397}" srcOrd="0" destOrd="0" presId="urn:microsoft.com/office/officeart/2005/8/layout/hList7"/>
    <dgm:cxn modelId="{73BB032D-B711-4E41-8B7B-B10082AD9D66}" type="presParOf" srcId="{8D3E1D75-AE0B-41E3-9660-0272BC2900F3}" destId="{D828B737-B22E-4CED-B148-68B7B62F53C6}" srcOrd="1" destOrd="0" presId="urn:microsoft.com/office/officeart/2005/8/layout/hList7"/>
    <dgm:cxn modelId="{5B3FEBCF-70E5-45A6-AF2E-91F881EB873F}" type="presParOf" srcId="{8D3E1D75-AE0B-41E3-9660-0272BC2900F3}" destId="{095E1E37-1400-4F98-B7C5-633EB751C9FD}" srcOrd="2" destOrd="0" presId="urn:microsoft.com/office/officeart/2005/8/layout/hList7"/>
    <dgm:cxn modelId="{33F2EC51-688D-41E6-AEBC-13E5216D1FEF}" type="presParOf" srcId="{8D3E1D75-AE0B-41E3-9660-0272BC2900F3}" destId="{E1899517-9A5F-4528-8EBA-22CE96CACBD1}" srcOrd="3" destOrd="0" presId="urn:microsoft.com/office/officeart/2005/8/layout/hList7"/>
    <dgm:cxn modelId="{33743F5A-B062-4C71-B87A-03A061ABFFC0}" type="presParOf" srcId="{7B5B98DD-E20E-4CBE-8FB2-4AADEB58AD53}" destId="{BD9F707E-B86F-45EA-B818-6E43BFECD508}" srcOrd="3" destOrd="0" presId="urn:microsoft.com/office/officeart/2005/8/layout/hList7"/>
    <dgm:cxn modelId="{C0A99BD2-3635-4415-8DD8-CA4366579A7D}" type="presParOf" srcId="{7B5B98DD-E20E-4CBE-8FB2-4AADEB58AD53}" destId="{7CAF45F3-4359-420D-96C8-2BB340769A77}" srcOrd="4" destOrd="0" presId="urn:microsoft.com/office/officeart/2005/8/layout/hList7"/>
    <dgm:cxn modelId="{5E856259-3701-4321-98A7-6A6F77021334}" type="presParOf" srcId="{7CAF45F3-4359-420D-96C8-2BB340769A77}" destId="{87CBF1E4-B52A-4828-9C00-D721836CB2B5}" srcOrd="0" destOrd="0" presId="urn:microsoft.com/office/officeart/2005/8/layout/hList7"/>
    <dgm:cxn modelId="{110E4DFC-78F9-4B33-8271-1F799C1B793F}" type="presParOf" srcId="{7CAF45F3-4359-420D-96C8-2BB340769A77}" destId="{9C360ED4-CD9E-477B-B7D0-17208E30F978}" srcOrd="1" destOrd="0" presId="urn:microsoft.com/office/officeart/2005/8/layout/hList7"/>
    <dgm:cxn modelId="{6FCB2968-D5B4-4E3A-9485-784B088501ED}" type="presParOf" srcId="{7CAF45F3-4359-420D-96C8-2BB340769A77}" destId="{F0CCC1C8-DD57-4C93-B033-E9DB0F3A9054}" srcOrd="2" destOrd="0" presId="urn:microsoft.com/office/officeart/2005/8/layout/hList7"/>
    <dgm:cxn modelId="{A9543793-44C1-4E3F-8F86-73F48F1A7559}" type="presParOf" srcId="{7CAF45F3-4359-420D-96C8-2BB340769A77}" destId="{362A061C-8355-4B1D-94B9-5BF1C0CAC8AE}" srcOrd="3" destOrd="0" presId="urn:microsoft.com/office/officeart/2005/8/layout/hList7"/>
    <dgm:cxn modelId="{DC817E95-6EA2-44B8-AF8C-5BF28D7F8213}" type="presParOf" srcId="{7B5B98DD-E20E-4CBE-8FB2-4AADEB58AD53}" destId="{CE0F9E73-123A-4A74-886C-67B21120E6FB}" srcOrd="5" destOrd="0" presId="urn:microsoft.com/office/officeart/2005/8/layout/hList7"/>
    <dgm:cxn modelId="{BB29B892-AB13-4C7C-A24F-B05AB5097D2C}" type="presParOf" srcId="{7B5B98DD-E20E-4CBE-8FB2-4AADEB58AD53}" destId="{C98F5B61-5B45-4F12-B712-5F6C40361902}" srcOrd="6" destOrd="0" presId="urn:microsoft.com/office/officeart/2005/8/layout/hList7"/>
    <dgm:cxn modelId="{ECCFB0C0-9FE4-4A80-8B41-37F4AAABE23E}" type="presParOf" srcId="{C98F5B61-5B45-4F12-B712-5F6C40361902}" destId="{C56D1BF0-785D-44A3-8EBA-0105ED4D3864}" srcOrd="0" destOrd="0" presId="urn:microsoft.com/office/officeart/2005/8/layout/hList7"/>
    <dgm:cxn modelId="{93F74623-9ED8-45E6-B654-828C3EAE6DC0}" type="presParOf" srcId="{C98F5B61-5B45-4F12-B712-5F6C40361902}" destId="{391DA60E-8007-4CF6-8992-B1028B76E42A}" srcOrd="1" destOrd="0" presId="urn:microsoft.com/office/officeart/2005/8/layout/hList7"/>
    <dgm:cxn modelId="{B9BB845A-02A8-4153-B1F2-025B59E9BB2F}" type="presParOf" srcId="{C98F5B61-5B45-4F12-B712-5F6C40361902}" destId="{60D43ACF-2982-4D4D-88EF-BFFC2923391B}" srcOrd="2" destOrd="0" presId="urn:microsoft.com/office/officeart/2005/8/layout/hList7"/>
    <dgm:cxn modelId="{D2031415-64DE-4D3B-B3AB-C6A1A3FFE2A6}" type="presParOf" srcId="{C98F5B61-5B45-4F12-B712-5F6C40361902}" destId="{7539FC4F-161E-4560-92CA-29DBA66ED2C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D44476-6C81-4B90-B98D-6B4CFED25D29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84EA485-A019-4FFC-A20C-8F4D44CA019F}">
      <dgm:prSet phldrT="[Texto]"/>
      <dgm:spPr>
        <a:solidFill>
          <a:srgbClr val="FF0066"/>
        </a:solidFill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preparación</a:t>
          </a:r>
          <a:endParaRPr lang="es-ES" dirty="0">
            <a:latin typeface="Arial Black" panose="020B0A04020102020204" pitchFamily="34" charset="0"/>
          </a:endParaRPr>
        </a:p>
      </dgm:t>
    </dgm:pt>
    <dgm:pt modelId="{7CB154D5-88C1-4D2F-9AF1-A5865749624A}" type="parTrans" cxnId="{4BC5E026-63E3-40B7-945E-8F2F5DB1D7DF}">
      <dgm:prSet/>
      <dgm:spPr/>
      <dgm:t>
        <a:bodyPr/>
        <a:lstStyle/>
        <a:p>
          <a:endParaRPr lang="es-ES"/>
        </a:p>
      </dgm:t>
    </dgm:pt>
    <dgm:pt modelId="{7BBD9D4E-72E5-4891-B28D-F7C6C25F0AAA}" type="sibTrans" cxnId="{4BC5E026-63E3-40B7-945E-8F2F5DB1D7DF}">
      <dgm:prSet/>
      <dgm:spPr/>
      <dgm:t>
        <a:bodyPr/>
        <a:lstStyle/>
        <a:p>
          <a:endParaRPr lang="es-ES"/>
        </a:p>
      </dgm:t>
    </dgm:pt>
    <dgm:pt modelId="{9FDA413D-9D66-404B-9859-F06B2FEDDB1B}">
      <dgm:prSet phldrT="[Texto]"/>
      <dgm:spPr>
        <a:solidFill>
          <a:srgbClr val="16B294"/>
        </a:solidFill>
        <a:ln>
          <a:solidFill>
            <a:srgbClr val="14A58B"/>
          </a:solidFill>
        </a:ln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planificación</a:t>
          </a:r>
          <a:endParaRPr lang="es-ES" dirty="0">
            <a:latin typeface="Arial Black" panose="020B0A04020102020204" pitchFamily="34" charset="0"/>
          </a:endParaRPr>
        </a:p>
      </dgm:t>
    </dgm:pt>
    <dgm:pt modelId="{4AB3610D-542F-4DC3-B3DA-824CE5558173}" type="parTrans" cxnId="{27BAF630-7238-4FAD-AB7D-AAC0D178CE50}">
      <dgm:prSet/>
      <dgm:spPr/>
      <dgm:t>
        <a:bodyPr/>
        <a:lstStyle/>
        <a:p>
          <a:endParaRPr lang="es-ES"/>
        </a:p>
      </dgm:t>
    </dgm:pt>
    <dgm:pt modelId="{B0662D0D-8B7B-4A11-A0C4-7EA9B4E67A20}" type="sibTrans" cxnId="{27BAF630-7238-4FAD-AB7D-AAC0D178CE50}">
      <dgm:prSet/>
      <dgm:spPr/>
      <dgm:t>
        <a:bodyPr/>
        <a:lstStyle/>
        <a:p>
          <a:endParaRPr lang="es-ES"/>
        </a:p>
      </dgm:t>
    </dgm:pt>
    <dgm:pt modelId="{26CF96D7-33E1-4F6A-9DDE-ABC24236ECF1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Ejecución</a:t>
          </a:r>
          <a:endParaRPr lang="es-ES" dirty="0">
            <a:latin typeface="Arial Black" panose="020B0A04020102020204" pitchFamily="34" charset="0"/>
          </a:endParaRPr>
        </a:p>
      </dgm:t>
    </dgm:pt>
    <dgm:pt modelId="{DA525D4D-F972-4493-B5FD-BAA8605EDEFF}" type="parTrans" cxnId="{41B8F14C-02D2-40B0-B819-DD59CCE84AE3}">
      <dgm:prSet/>
      <dgm:spPr/>
      <dgm:t>
        <a:bodyPr/>
        <a:lstStyle/>
        <a:p>
          <a:endParaRPr lang="es-ES"/>
        </a:p>
      </dgm:t>
    </dgm:pt>
    <dgm:pt modelId="{AD1C0823-D0F3-43E7-98D4-786DE2F2B03B}" type="sibTrans" cxnId="{41B8F14C-02D2-40B0-B819-DD59CCE84AE3}">
      <dgm:prSet/>
      <dgm:spPr/>
      <dgm:t>
        <a:bodyPr/>
        <a:lstStyle/>
        <a:p>
          <a:endParaRPr lang="es-ES"/>
        </a:p>
      </dgm:t>
    </dgm:pt>
    <dgm:pt modelId="{1AD98381-34BA-4D60-B7CA-4B9E1EC9B266}">
      <dgm:prSet phldrT="[Texto]"/>
      <dgm:spPr>
        <a:solidFill>
          <a:srgbClr val="4EBABA"/>
        </a:solidFill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Implementación de las experiencias de aprendizaje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9816BE-2AAB-40BB-A262-FD467937FF1B}" type="parTrans" cxnId="{0CA745CC-DDC5-45EF-A6B6-922A896A59DE}">
      <dgm:prSet/>
      <dgm:spPr/>
      <dgm:t>
        <a:bodyPr/>
        <a:lstStyle/>
        <a:p>
          <a:endParaRPr lang="es-ES"/>
        </a:p>
      </dgm:t>
    </dgm:pt>
    <dgm:pt modelId="{0AE6CF99-0B21-4E44-B4C3-59C2AF0EF376}" type="sibTrans" cxnId="{0CA745CC-DDC5-45EF-A6B6-922A896A59DE}">
      <dgm:prSet/>
      <dgm:spPr/>
      <dgm:t>
        <a:bodyPr/>
        <a:lstStyle/>
        <a:p>
          <a:endParaRPr lang="es-ES"/>
        </a:p>
      </dgm:t>
    </dgm:pt>
    <dgm:pt modelId="{EB29D12D-6CF0-48CB-BB2B-899750C743E5}">
      <dgm:prSet phldrT="[Texto]"/>
      <dgm:spPr>
        <a:solidFill>
          <a:srgbClr val="7030A0"/>
        </a:solidFill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Evaluación del proceso</a:t>
          </a:r>
          <a:endParaRPr lang="es-ES" dirty="0">
            <a:latin typeface="Arial Black" panose="020B0A04020102020204" pitchFamily="34" charset="0"/>
          </a:endParaRPr>
        </a:p>
      </dgm:t>
    </dgm:pt>
    <dgm:pt modelId="{FF58D2D6-2293-4E3E-B0C4-FB962ECCE85B}" type="parTrans" cxnId="{0DCB2966-D32F-4732-858D-0C0A1D62BA28}">
      <dgm:prSet/>
      <dgm:spPr/>
      <dgm:t>
        <a:bodyPr/>
        <a:lstStyle/>
        <a:p>
          <a:endParaRPr lang="es-ES"/>
        </a:p>
      </dgm:t>
    </dgm:pt>
    <dgm:pt modelId="{203DD02A-5CCF-4A97-90B2-0A6404E19148}" type="sibTrans" cxnId="{0DCB2966-D32F-4732-858D-0C0A1D62BA28}">
      <dgm:prSet/>
      <dgm:spPr/>
      <dgm:t>
        <a:bodyPr/>
        <a:lstStyle/>
        <a:p>
          <a:endParaRPr lang="es-ES"/>
        </a:p>
      </dgm:t>
    </dgm:pt>
    <dgm:pt modelId="{4A26416F-3FC4-4FED-BF45-6AA0B427B7AA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Diseño de aprendizaje</a:t>
          </a:r>
          <a:endParaRPr lang="es-ES" dirty="0">
            <a:latin typeface="Arial Black" panose="020B0A04020102020204" pitchFamily="34" charset="0"/>
          </a:endParaRPr>
        </a:p>
      </dgm:t>
    </dgm:pt>
    <dgm:pt modelId="{49026274-A9BB-4FB1-9C09-3EACC37AABD7}" type="parTrans" cxnId="{7685BAAC-4F81-4C6A-A6CC-92B4181C3F24}">
      <dgm:prSet/>
      <dgm:spPr/>
      <dgm:t>
        <a:bodyPr/>
        <a:lstStyle/>
        <a:p>
          <a:endParaRPr lang="es-ES"/>
        </a:p>
      </dgm:t>
    </dgm:pt>
    <dgm:pt modelId="{FF064ADB-2BF5-40F7-82D7-5AD89B916013}" type="sibTrans" cxnId="{7685BAAC-4F81-4C6A-A6CC-92B4181C3F24}">
      <dgm:prSet/>
      <dgm:spPr/>
      <dgm:t>
        <a:bodyPr/>
        <a:lstStyle/>
        <a:p>
          <a:endParaRPr lang="es-ES"/>
        </a:p>
      </dgm:t>
    </dgm:pt>
    <dgm:pt modelId="{FD511A4E-5954-4377-81E3-A0BF4A87FED4}" type="pres">
      <dgm:prSet presAssocID="{17D44476-6C81-4B90-B98D-6B4CFED25D2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8B583A-AB98-466B-9504-014B7BE30856}" type="pres">
      <dgm:prSet presAssocID="{17D44476-6C81-4B90-B98D-6B4CFED25D29}" presName="cycle" presStyleCnt="0"/>
      <dgm:spPr/>
    </dgm:pt>
    <dgm:pt modelId="{E9E30C22-25FA-4DF7-AB69-F0BB77BDD136}" type="pres">
      <dgm:prSet presAssocID="{584EA485-A019-4FFC-A20C-8F4D44CA019F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CEE061-E384-4945-BCCC-A4756D96A12D}" type="pres">
      <dgm:prSet presAssocID="{7BBD9D4E-72E5-4891-B28D-F7C6C25F0AAA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55675227-0D05-4604-B784-8607B27FA898}" type="pres">
      <dgm:prSet presAssocID="{9FDA413D-9D66-404B-9859-F06B2FEDDB1B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EA8BCB-F983-41F9-9D62-25E33DDAA1EA}" type="pres">
      <dgm:prSet presAssocID="{26CF96D7-33E1-4F6A-9DDE-ABC24236ECF1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9EF921-9D22-4747-BF46-5F22984D7069}" type="pres">
      <dgm:prSet presAssocID="{4A26416F-3FC4-4FED-BF45-6AA0B427B7AA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240D17-0402-48AF-9E46-30A118797392}" type="pres">
      <dgm:prSet presAssocID="{1AD98381-34BA-4D60-B7CA-4B9E1EC9B266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FFA3D7-028A-42C5-88B1-6A890395BC33}" type="pres">
      <dgm:prSet presAssocID="{EB29D12D-6CF0-48CB-BB2B-899750C743E5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C3209CF-071D-47CA-AA44-AAABF0C9755B}" type="presOf" srcId="{7BBD9D4E-72E5-4891-B28D-F7C6C25F0AAA}" destId="{0ECEE061-E384-4945-BCCC-A4756D96A12D}" srcOrd="0" destOrd="0" presId="urn:microsoft.com/office/officeart/2005/8/layout/cycle3"/>
    <dgm:cxn modelId="{AA1FA197-3DD8-484E-BF67-1D60CBDD8B65}" type="presOf" srcId="{EB29D12D-6CF0-48CB-BB2B-899750C743E5}" destId="{55FFA3D7-028A-42C5-88B1-6A890395BC33}" srcOrd="0" destOrd="0" presId="urn:microsoft.com/office/officeart/2005/8/layout/cycle3"/>
    <dgm:cxn modelId="{7DE0D398-1161-46F6-9FD4-7F4D16919C5B}" type="presOf" srcId="{1AD98381-34BA-4D60-B7CA-4B9E1EC9B266}" destId="{09240D17-0402-48AF-9E46-30A118797392}" srcOrd="0" destOrd="0" presId="urn:microsoft.com/office/officeart/2005/8/layout/cycle3"/>
    <dgm:cxn modelId="{4E06D815-DA13-4D6D-A3BC-416179BE87DB}" type="presOf" srcId="{9FDA413D-9D66-404B-9859-F06B2FEDDB1B}" destId="{55675227-0D05-4604-B784-8607B27FA898}" srcOrd="0" destOrd="0" presId="urn:microsoft.com/office/officeart/2005/8/layout/cycle3"/>
    <dgm:cxn modelId="{2431E0B1-AF46-4F66-80F4-09A33F66CDEC}" type="presOf" srcId="{17D44476-6C81-4B90-B98D-6B4CFED25D29}" destId="{FD511A4E-5954-4377-81E3-A0BF4A87FED4}" srcOrd="0" destOrd="0" presId="urn:microsoft.com/office/officeart/2005/8/layout/cycle3"/>
    <dgm:cxn modelId="{41B8F14C-02D2-40B0-B819-DD59CCE84AE3}" srcId="{17D44476-6C81-4B90-B98D-6B4CFED25D29}" destId="{26CF96D7-33E1-4F6A-9DDE-ABC24236ECF1}" srcOrd="2" destOrd="0" parTransId="{DA525D4D-F972-4493-B5FD-BAA8605EDEFF}" sibTransId="{AD1C0823-D0F3-43E7-98D4-786DE2F2B03B}"/>
    <dgm:cxn modelId="{27BAF630-7238-4FAD-AB7D-AAC0D178CE50}" srcId="{17D44476-6C81-4B90-B98D-6B4CFED25D29}" destId="{9FDA413D-9D66-404B-9859-F06B2FEDDB1B}" srcOrd="1" destOrd="0" parTransId="{4AB3610D-542F-4DC3-B3DA-824CE5558173}" sibTransId="{B0662D0D-8B7B-4A11-A0C4-7EA9B4E67A20}"/>
    <dgm:cxn modelId="{64C595AB-5CAA-4F7E-B804-4672B50EEEB5}" type="presOf" srcId="{584EA485-A019-4FFC-A20C-8F4D44CA019F}" destId="{E9E30C22-25FA-4DF7-AB69-F0BB77BDD136}" srcOrd="0" destOrd="0" presId="urn:microsoft.com/office/officeart/2005/8/layout/cycle3"/>
    <dgm:cxn modelId="{7685BAAC-4F81-4C6A-A6CC-92B4181C3F24}" srcId="{17D44476-6C81-4B90-B98D-6B4CFED25D29}" destId="{4A26416F-3FC4-4FED-BF45-6AA0B427B7AA}" srcOrd="3" destOrd="0" parTransId="{49026274-A9BB-4FB1-9C09-3EACC37AABD7}" sibTransId="{FF064ADB-2BF5-40F7-82D7-5AD89B916013}"/>
    <dgm:cxn modelId="{A7125FC7-EFE2-4242-92F4-F6CB99CCA73B}" type="presOf" srcId="{4A26416F-3FC4-4FED-BF45-6AA0B427B7AA}" destId="{C39EF921-9D22-4747-BF46-5F22984D7069}" srcOrd="0" destOrd="0" presId="urn:microsoft.com/office/officeart/2005/8/layout/cycle3"/>
    <dgm:cxn modelId="{4BC5E026-63E3-40B7-945E-8F2F5DB1D7DF}" srcId="{17D44476-6C81-4B90-B98D-6B4CFED25D29}" destId="{584EA485-A019-4FFC-A20C-8F4D44CA019F}" srcOrd="0" destOrd="0" parTransId="{7CB154D5-88C1-4D2F-9AF1-A5865749624A}" sibTransId="{7BBD9D4E-72E5-4891-B28D-F7C6C25F0AAA}"/>
    <dgm:cxn modelId="{0CA745CC-DDC5-45EF-A6B6-922A896A59DE}" srcId="{17D44476-6C81-4B90-B98D-6B4CFED25D29}" destId="{1AD98381-34BA-4D60-B7CA-4B9E1EC9B266}" srcOrd="4" destOrd="0" parTransId="{119816BE-2AAB-40BB-A262-FD467937FF1B}" sibTransId="{0AE6CF99-0B21-4E44-B4C3-59C2AF0EF376}"/>
    <dgm:cxn modelId="{0DCB2966-D32F-4732-858D-0C0A1D62BA28}" srcId="{17D44476-6C81-4B90-B98D-6B4CFED25D29}" destId="{EB29D12D-6CF0-48CB-BB2B-899750C743E5}" srcOrd="5" destOrd="0" parTransId="{FF58D2D6-2293-4E3E-B0C4-FB962ECCE85B}" sibTransId="{203DD02A-5CCF-4A97-90B2-0A6404E19148}"/>
    <dgm:cxn modelId="{577ACCE2-7449-4DB6-9014-2F68D1019B63}" type="presOf" srcId="{26CF96D7-33E1-4F6A-9DDE-ABC24236ECF1}" destId="{1EEA8BCB-F983-41F9-9D62-25E33DDAA1EA}" srcOrd="0" destOrd="0" presId="urn:microsoft.com/office/officeart/2005/8/layout/cycle3"/>
    <dgm:cxn modelId="{DC398C86-EB51-4A8D-B828-90375EC5B0AA}" type="presParOf" srcId="{FD511A4E-5954-4377-81E3-A0BF4A87FED4}" destId="{CB8B583A-AB98-466B-9504-014B7BE30856}" srcOrd="0" destOrd="0" presId="urn:microsoft.com/office/officeart/2005/8/layout/cycle3"/>
    <dgm:cxn modelId="{24FF5938-AFC4-42EA-BBB3-41F086FDB962}" type="presParOf" srcId="{CB8B583A-AB98-466B-9504-014B7BE30856}" destId="{E9E30C22-25FA-4DF7-AB69-F0BB77BDD136}" srcOrd="0" destOrd="0" presId="urn:microsoft.com/office/officeart/2005/8/layout/cycle3"/>
    <dgm:cxn modelId="{1D97A38F-9E9D-468E-9338-21AE3F149C09}" type="presParOf" srcId="{CB8B583A-AB98-466B-9504-014B7BE30856}" destId="{0ECEE061-E384-4945-BCCC-A4756D96A12D}" srcOrd="1" destOrd="0" presId="urn:microsoft.com/office/officeart/2005/8/layout/cycle3"/>
    <dgm:cxn modelId="{0ED7D90D-13DC-4957-BDC8-EFF9954780C1}" type="presParOf" srcId="{CB8B583A-AB98-466B-9504-014B7BE30856}" destId="{55675227-0D05-4604-B784-8607B27FA898}" srcOrd="2" destOrd="0" presId="urn:microsoft.com/office/officeart/2005/8/layout/cycle3"/>
    <dgm:cxn modelId="{91863827-833E-411B-8F2D-1BD68AC4D3F9}" type="presParOf" srcId="{CB8B583A-AB98-466B-9504-014B7BE30856}" destId="{1EEA8BCB-F983-41F9-9D62-25E33DDAA1EA}" srcOrd="3" destOrd="0" presId="urn:microsoft.com/office/officeart/2005/8/layout/cycle3"/>
    <dgm:cxn modelId="{2B6D12EB-F7DD-4179-99D5-F5A5D43F879B}" type="presParOf" srcId="{CB8B583A-AB98-466B-9504-014B7BE30856}" destId="{C39EF921-9D22-4747-BF46-5F22984D7069}" srcOrd="4" destOrd="0" presId="urn:microsoft.com/office/officeart/2005/8/layout/cycle3"/>
    <dgm:cxn modelId="{DA02350E-8F68-4015-86F2-1F5732111BB3}" type="presParOf" srcId="{CB8B583A-AB98-466B-9504-014B7BE30856}" destId="{09240D17-0402-48AF-9E46-30A118797392}" srcOrd="5" destOrd="0" presId="urn:microsoft.com/office/officeart/2005/8/layout/cycle3"/>
    <dgm:cxn modelId="{00858C7C-6EEC-464B-A1CB-04D0EC02763A}" type="presParOf" srcId="{CB8B583A-AB98-466B-9504-014B7BE30856}" destId="{55FFA3D7-028A-42C5-88B1-6A890395BC33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30894E-4673-48CB-B851-EF943EDAA84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159910F-8537-4626-8B12-1E0CC050811A}">
      <dgm:prSet phldrT="[Texto]"/>
      <dgm:spPr>
        <a:solidFill>
          <a:srgbClr val="FF0066"/>
        </a:solidFill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Propios ritmos </a:t>
          </a:r>
          <a:endParaRPr lang="es-ES" dirty="0">
            <a:latin typeface="Arial Black" panose="020B0A04020102020204" pitchFamily="34" charset="0"/>
          </a:endParaRPr>
        </a:p>
      </dgm:t>
    </dgm:pt>
    <dgm:pt modelId="{84BF820A-5EA3-480C-B87B-D7E32EB0FC8A}" type="parTrans" cxnId="{4C6968CF-A162-46F8-A4CD-3234FA3F10DD}">
      <dgm:prSet/>
      <dgm:spPr/>
      <dgm:t>
        <a:bodyPr/>
        <a:lstStyle/>
        <a:p>
          <a:endParaRPr lang="es-ES"/>
        </a:p>
      </dgm:t>
    </dgm:pt>
    <dgm:pt modelId="{841D26EB-F60F-4A9C-A499-701C2B875D06}" type="sibTrans" cxnId="{4C6968CF-A162-46F8-A4CD-3234FA3F10DD}">
      <dgm:prSet/>
      <dgm:spPr/>
      <dgm:t>
        <a:bodyPr/>
        <a:lstStyle/>
        <a:p>
          <a:endParaRPr lang="es-ES"/>
        </a:p>
      </dgm:t>
    </dgm:pt>
    <dgm:pt modelId="{D7590575-04B1-439D-B7C8-E42432F58350}">
      <dgm:prSet phldrT="[Texto]"/>
      <dgm:spPr>
        <a:solidFill>
          <a:srgbClr val="0070C0"/>
        </a:solidFill>
      </dgm:spPr>
      <dgm:t>
        <a:bodyPr/>
        <a:lstStyle/>
        <a:p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Características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7DF264-F3E0-49D2-8D05-E2B3E46267F6}" type="parTrans" cxnId="{21E92131-B80C-4E66-B194-53942949496F}">
      <dgm:prSet/>
      <dgm:spPr/>
      <dgm:t>
        <a:bodyPr/>
        <a:lstStyle/>
        <a:p>
          <a:endParaRPr lang="es-ES"/>
        </a:p>
      </dgm:t>
    </dgm:pt>
    <dgm:pt modelId="{7C9D1307-A2EA-412A-AECE-39E291E8F29E}" type="sibTrans" cxnId="{21E92131-B80C-4E66-B194-53942949496F}">
      <dgm:prSet/>
      <dgm:spPr/>
      <dgm:t>
        <a:bodyPr/>
        <a:lstStyle/>
        <a:p>
          <a:endParaRPr lang="es-ES"/>
        </a:p>
      </dgm:t>
    </dgm:pt>
    <dgm:pt modelId="{398507C4-D7C0-4EC4-A024-EFDC9CE4863C}">
      <dgm:prSet phldrT="[Texto]"/>
      <dgm:spPr>
        <a:solidFill>
          <a:srgbClr val="FFC000"/>
        </a:solidFill>
      </dgm:spPr>
      <dgm:t>
        <a:bodyPr/>
        <a:lstStyle/>
        <a:p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Singularidades 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6047DF-528A-4590-8F5B-CBBD447EA078}" type="parTrans" cxnId="{C6EAC5DF-F7A9-44AF-ACD2-4F187CED61C6}">
      <dgm:prSet/>
      <dgm:spPr/>
      <dgm:t>
        <a:bodyPr/>
        <a:lstStyle/>
        <a:p>
          <a:endParaRPr lang="es-ES"/>
        </a:p>
      </dgm:t>
    </dgm:pt>
    <dgm:pt modelId="{A7C5EDC8-F2BF-4253-9F81-6C4BC36E866F}" type="sibTrans" cxnId="{C6EAC5DF-F7A9-44AF-ACD2-4F187CED61C6}">
      <dgm:prSet/>
      <dgm:spPr/>
      <dgm:t>
        <a:bodyPr/>
        <a:lstStyle/>
        <a:p>
          <a:endParaRPr lang="es-ES"/>
        </a:p>
      </dgm:t>
    </dgm:pt>
    <dgm:pt modelId="{A6179106-055B-4B37-8037-211929BB3404}">
      <dgm:prSet phldrT="[Texto]"/>
      <dgm:spPr>
        <a:solidFill>
          <a:srgbClr val="14A58B"/>
        </a:solidFill>
      </dgm:spPr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Contextos </a:t>
          </a:r>
          <a:endParaRPr lang="es-ES" dirty="0">
            <a:latin typeface="Arial Black" panose="020B0A04020102020204" pitchFamily="34" charset="0"/>
          </a:endParaRPr>
        </a:p>
      </dgm:t>
    </dgm:pt>
    <dgm:pt modelId="{DA37B353-3B0B-4919-8CD4-999F511907C9}" type="parTrans" cxnId="{B13B957B-7E1E-49C7-A991-C595E689C6B8}">
      <dgm:prSet/>
      <dgm:spPr/>
      <dgm:t>
        <a:bodyPr/>
        <a:lstStyle/>
        <a:p>
          <a:endParaRPr lang="es-ES"/>
        </a:p>
      </dgm:t>
    </dgm:pt>
    <dgm:pt modelId="{CD565BBA-EEA0-4C25-A04B-4953AA778072}" type="sibTrans" cxnId="{B13B957B-7E1E-49C7-A991-C595E689C6B8}">
      <dgm:prSet/>
      <dgm:spPr/>
      <dgm:t>
        <a:bodyPr/>
        <a:lstStyle/>
        <a:p>
          <a:endParaRPr lang="es-ES"/>
        </a:p>
      </dgm:t>
    </dgm:pt>
    <dgm:pt modelId="{E08CAAEB-A24D-4FC4-86D8-11C10CAD6E07}" type="pres">
      <dgm:prSet presAssocID="{3D30894E-4673-48CB-B851-EF943EDAA84F}" presName="Name0" presStyleCnt="0">
        <dgm:presLayoutVars>
          <dgm:dir/>
          <dgm:resizeHandles val="exact"/>
        </dgm:presLayoutVars>
      </dgm:prSet>
      <dgm:spPr/>
    </dgm:pt>
    <dgm:pt modelId="{E710DDD4-2FAC-4564-AAA6-EE1CE35D0D2A}" type="pres">
      <dgm:prSet presAssocID="{F159910F-8537-4626-8B12-1E0CC050811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F34134-B3B9-4401-B9C9-B44965C42585}" type="pres">
      <dgm:prSet presAssocID="{841D26EB-F60F-4A9C-A499-701C2B875D06}" presName="sibTrans" presStyleLbl="sibTrans2D1" presStyleIdx="0" presStyleCnt="3"/>
      <dgm:spPr/>
      <dgm:t>
        <a:bodyPr/>
        <a:lstStyle/>
        <a:p>
          <a:endParaRPr lang="es-ES"/>
        </a:p>
      </dgm:t>
    </dgm:pt>
    <dgm:pt modelId="{A987A851-418E-44AC-941B-CF331ADEBB61}" type="pres">
      <dgm:prSet presAssocID="{841D26EB-F60F-4A9C-A499-701C2B875D06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83528864-8196-437E-9C1E-96F5792CA3F6}" type="pres">
      <dgm:prSet presAssocID="{D7590575-04B1-439D-B7C8-E42432F5835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044975-BAE2-416B-B214-71EF8A0B5ECE}" type="pres">
      <dgm:prSet presAssocID="{7C9D1307-A2EA-412A-AECE-39E291E8F29E}" presName="sibTrans" presStyleLbl="sibTrans2D1" presStyleIdx="1" presStyleCnt="3"/>
      <dgm:spPr/>
      <dgm:t>
        <a:bodyPr/>
        <a:lstStyle/>
        <a:p>
          <a:endParaRPr lang="es-ES"/>
        </a:p>
      </dgm:t>
    </dgm:pt>
    <dgm:pt modelId="{0FF00566-F674-4CAE-921B-9B89796A9B39}" type="pres">
      <dgm:prSet presAssocID="{7C9D1307-A2EA-412A-AECE-39E291E8F29E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9EBDCBF7-8F58-4DDA-8028-27154104388F}" type="pres">
      <dgm:prSet presAssocID="{398507C4-D7C0-4EC4-A024-EFDC9CE4863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C5A151-69E2-489E-AB7F-3F28B7DC6A11}" type="pres">
      <dgm:prSet presAssocID="{A7C5EDC8-F2BF-4253-9F81-6C4BC36E866F}" presName="sibTrans" presStyleLbl="sibTrans2D1" presStyleIdx="2" presStyleCnt="3"/>
      <dgm:spPr/>
      <dgm:t>
        <a:bodyPr/>
        <a:lstStyle/>
        <a:p>
          <a:endParaRPr lang="es-ES"/>
        </a:p>
      </dgm:t>
    </dgm:pt>
    <dgm:pt modelId="{37F6803B-9B2F-4182-BEA5-A30AEFEE5818}" type="pres">
      <dgm:prSet presAssocID="{A7C5EDC8-F2BF-4253-9F81-6C4BC36E866F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9FA69304-7FA1-4D7C-9C56-549895D2AC8E}" type="pres">
      <dgm:prSet presAssocID="{A6179106-055B-4B37-8037-211929BB340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070C7DA-064F-44EA-928C-95E5DD9D9317}" type="presOf" srcId="{F159910F-8537-4626-8B12-1E0CC050811A}" destId="{E710DDD4-2FAC-4564-AAA6-EE1CE35D0D2A}" srcOrd="0" destOrd="0" presId="urn:microsoft.com/office/officeart/2005/8/layout/process1"/>
    <dgm:cxn modelId="{99CF1DB2-AC74-4966-8371-509CC25B0D05}" type="presOf" srcId="{841D26EB-F60F-4A9C-A499-701C2B875D06}" destId="{A987A851-418E-44AC-941B-CF331ADEBB61}" srcOrd="1" destOrd="0" presId="urn:microsoft.com/office/officeart/2005/8/layout/process1"/>
    <dgm:cxn modelId="{4C6968CF-A162-46F8-A4CD-3234FA3F10DD}" srcId="{3D30894E-4673-48CB-B851-EF943EDAA84F}" destId="{F159910F-8537-4626-8B12-1E0CC050811A}" srcOrd="0" destOrd="0" parTransId="{84BF820A-5EA3-480C-B87B-D7E32EB0FC8A}" sibTransId="{841D26EB-F60F-4A9C-A499-701C2B875D06}"/>
    <dgm:cxn modelId="{D714AD4E-2CA2-46B2-9ED5-B02CE7773A30}" type="presOf" srcId="{D7590575-04B1-439D-B7C8-E42432F58350}" destId="{83528864-8196-437E-9C1E-96F5792CA3F6}" srcOrd="0" destOrd="0" presId="urn:microsoft.com/office/officeart/2005/8/layout/process1"/>
    <dgm:cxn modelId="{AC2F6A4B-18E2-44DD-817F-9AF1BC8947AD}" type="presOf" srcId="{398507C4-D7C0-4EC4-A024-EFDC9CE4863C}" destId="{9EBDCBF7-8F58-4DDA-8028-27154104388F}" srcOrd="0" destOrd="0" presId="urn:microsoft.com/office/officeart/2005/8/layout/process1"/>
    <dgm:cxn modelId="{E464F04D-BF22-4457-A418-8462E510C477}" type="presOf" srcId="{A7C5EDC8-F2BF-4253-9F81-6C4BC36E866F}" destId="{91C5A151-69E2-489E-AB7F-3F28B7DC6A11}" srcOrd="0" destOrd="0" presId="urn:microsoft.com/office/officeart/2005/8/layout/process1"/>
    <dgm:cxn modelId="{21E92131-B80C-4E66-B194-53942949496F}" srcId="{3D30894E-4673-48CB-B851-EF943EDAA84F}" destId="{D7590575-04B1-439D-B7C8-E42432F58350}" srcOrd="1" destOrd="0" parTransId="{FE7DF264-F3E0-49D2-8D05-E2B3E46267F6}" sibTransId="{7C9D1307-A2EA-412A-AECE-39E291E8F29E}"/>
    <dgm:cxn modelId="{D958DBD5-A3C1-4F89-A6DB-3D9C0A43427B}" type="presOf" srcId="{7C9D1307-A2EA-412A-AECE-39E291E8F29E}" destId="{0FF00566-F674-4CAE-921B-9B89796A9B39}" srcOrd="1" destOrd="0" presId="urn:microsoft.com/office/officeart/2005/8/layout/process1"/>
    <dgm:cxn modelId="{B13B957B-7E1E-49C7-A991-C595E689C6B8}" srcId="{3D30894E-4673-48CB-B851-EF943EDAA84F}" destId="{A6179106-055B-4B37-8037-211929BB3404}" srcOrd="3" destOrd="0" parTransId="{DA37B353-3B0B-4919-8CD4-999F511907C9}" sibTransId="{CD565BBA-EEA0-4C25-A04B-4953AA778072}"/>
    <dgm:cxn modelId="{138C08B3-A187-4F92-9E0A-CFE64593E80B}" type="presOf" srcId="{841D26EB-F60F-4A9C-A499-701C2B875D06}" destId="{86F34134-B3B9-4401-B9C9-B44965C42585}" srcOrd="0" destOrd="0" presId="urn:microsoft.com/office/officeart/2005/8/layout/process1"/>
    <dgm:cxn modelId="{29DA0ADC-FA44-4E06-97F5-D84D7B3BDD18}" type="presOf" srcId="{A6179106-055B-4B37-8037-211929BB3404}" destId="{9FA69304-7FA1-4D7C-9C56-549895D2AC8E}" srcOrd="0" destOrd="0" presId="urn:microsoft.com/office/officeart/2005/8/layout/process1"/>
    <dgm:cxn modelId="{BD4F613A-F542-4619-A9E2-C82856FD9121}" type="presOf" srcId="{3D30894E-4673-48CB-B851-EF943EDAA84F}" destId="{E08CAAEB-A24D-4FC4-86D8-11C10CAD6E07}" srcOrd="0" destOrd="0" presId="urn:microsoft.com/office/officeart/2005/8/layout/process1"/>
    <dgm:cxn modelId="{4F6B28C0-D4C5-4FBE-BEAB-C7A5C95A74A3}" type="presOf" srcId="{A7C5EDC8-F2BF-4253-9F81-6C4BC36E866F}" destId="{37F6803B-9B2F-4182-BEA5-A30AEFEE5818}" srcOrd="1" destOrd="0" presId="urn:microsoft.com/office/officeart/2005/8/layout/process1"/>
    <dgm:cxn modelId="{129BE580-B2C1-41BD-A579-E82CD66DD65E}" type="presOf" srcId="{7C9D1307-A2EA-412A-AECE-39E291E8F29E}" destId="{80044975-BAE2-416B-B214-71EF8A0B5ECE}" srcOrd="0" destOrd="0" presId="urn:microsoft.com/office/officeart/2005/8/layout/process1"/>
    <dgm:cxn modelId="{C6EAC5DF-F7A9-44AF-ACD2-4F187CED61C6}" srcId="{3D30894E-4673-48CB-B851-EF943EDAA84F}" destId="{398507C4-D7C0-4EC4-A024-EFDC9CE4863C}" srcOrd="2" destOrd="0" parTransId="{136047DF-528A-4590-8F5B-CBBD447EA078}" sibTransId="{A7C5EDC8-F2BF-4253-9F81-6C4BC36E866F}"/>
    <dgm:cxn modelId="{29F2EBB0-FD2F-44F0-8A37-42B9527E84A4}" type="presParOf" srcId="{E08CAAEB-A24D-4FC4-86D8-11C10CAD6E07}" destId="{E710DDD4-2FAC-4564-AAA6-EE1CE35D0D2A}" srcOrd="0" destOrd="0" presId="urn:microsoft.com/office/officeart/2005/8/layout/process1"/>
    <dgm:cxn modelId="{0BBC0BFB-7B0F-4A96-9AEC-A59A4310B5E0}" type="presParOf" srcId="{E08CAAEB-A24D-4FC4-86D8-11C10CAD6E07}" destId="{86F34134-B3B9-4401-B9C9-B44965C42585}" srcOrd="1" destOrd="0" presId="urn:microsoft.com/office/officeart/2005/8/layout/process1"/>
    <dgm:cxn modelId="{3B237B64-966D-40B2-9038-D5F93A115F05}" type="presParOf" srcId="{86F34134-B3B9-4401-B9C9-B44965C42585}" destId="{A987A851-418E-44AC-941B-CF331ADEBB61}" srcOrd="0" destOrd="0" presId="urn:microsoft.com/office/officeart/2005/8/layout/process1"/>
    <dgm:cxn modelId="{8CE4B9B1-340D-4037-ADE5-996162B67621}" type="presParOf" srcId="{E08CAAEB-A24D-4FC4-86D8-11C10CAD6E07}" destId="{83528864-8196-437E-9C1E-96F5792CA3F6}" srcOrd="2" destOrd="0" presId="urn:microsoft.com/office/officeart/2005/8/layout/process1"/>
    <dgm:cxn modelId="{07970C85-CA76-4C64-B8D3-6006FDEDA382}" type="presParOf" srcId="{E08CAAEB-A24D-4FC4-86D8-11C10CAD6E07}" destId="{80044975-BAE2-416B-B214-71EF8A0B5ECE}" srcOrd="3" destOrd="0" presId="urn:microsoft.com/office/officeart/2005/8/layout/process1"/>
    <dgm:cxn modelId="{E7CDEC6F-6C1B-4250-8505-E211298B81FF}" type="presParOf" srcId="{80044975-BAE2-416B-B214-71EF8A0B5ECE}" destId="{0FF00566-F674-4CAE-921B-9B89796A9B39}" srcOrd="0" destOrd="0" presId="urn:microsoft.com/office/officeart/2005/8/layout/process1"/>
    <dgm:cxn modelId="{AF5D2122-57DF-484F-8038-F01C4BCF106A}" type="presParOf" srcId="{E08CAAEB-A24D-4FC4-86D8-11C10CAD6E07}" destId="{9EBDCBF7-8F58-4DDA-8028-27154104388F}" srcOrd="4" destOrd="0" presId="urn:microsoft.com/office/officeart/2005/8/layout/process1"/>
    <dgm:cxn modelId="{D0954422-0244-4362-8773-3FE0B542CD78}" type="presParOf" srcId="{E08CAAEB-A24D-4FC4-86D8-11C10CAD6E07}" destId="{91C5A151-69E2-489E-AB7F-3F28B7DC6A11}" srcOrd="5" destOrd="0" presId="urn:microsoft.com/office/officeart/2005/8/layout/process1"/>
    <dgm:cxn modelId="{C8964C1C-7734-48B6-AC5A-A4534CD9D704}" type="presParOf" srcId="{91C5A151-69E2-489E-AB7F-3F28B7DC6A11}" destId="{37F6803B-9B2F-4182-BEA5-A30AEFEE5818}" srcOrd="0" destOrd="0" presId="urn:microsoft.com/office/officeart/2005/8/layout/process1"/>
    <dgm:cxn modelId="{DD16D30B-0CAE-4B70-BBE6-75499F5C5F34}" type="presParOf" srcId="{E08CAAEB-A24D-4FC4-86D8-11C10CAD6E07}" destId="{9FA69304-7FA1-4D7C-9C56-549895D2AC8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BEC247-4A50-40B3-AFCC-4A3FC4FD613A}" type="doc">
      <dgm:prSet loTypeId="urn:microsoft.com/office/officeart/2008/layout/Lin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823670F-3908-4254-A4C7-3F3E60F01BDB}">
      <dgm:prSet phldrT="[Texto]"/>
      <dgm:spPr/>
      <dgm:t>
        <a:bodyPr/>
        <a:lstStyle/>
        <a:p>
          <a:r>
            <a:rPr lang="es-ES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Potencia el desarrollo socioemocional, además del cognitivo y motriz</a:t>
          </a:r>
          <a:endParaRPr lang="es-ES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ABF9E8B5-2FC9-4160-BECD-EFD267614D09}" type="parTrans" cxnId="{17AA83E2-E716-4AA8-929A-0401C03971E5}">
      <dgm:prSet/>
      <dgm:spPr/>
      <dgm:t>
        <a:bodyPr/>
        <a:lstStyle/>
        <a:p>
          <a:endParaRPr lang="es-ES"/>
        </a:p>
      </dgm:t>
    </dgm:pt>
    <dgm:pt modelId="{1810C355-4F1F-4563-B3F8-09BD77323D12}" type="sibTrans" cxnId="{17AA83E2-E716-4AA8-929A-0401C03971E5}">
      <dgm:prSet/>
      <dgm:spPr/>
      <dgm:t>
        <a:bodyPr/>
        <a:lstStyle/>
        <a:p>
          <a:endParaRPr lang="es-ES"/>
        </a:p>
      </dgm:t>
    </dgm:pt>
    <dgm:pt modelId="{79DE25B4-6C2E-4F87-8DDA-894DA4E6CC45}">
      <dgm:prSet phldrT="[Texto]" custT="1"/>
      <dgm:spPr/>
      <dgm:t>
        <a:bodyPr/>
        <a:lstStyle/>
        <a:p>
          <a:endParaRPr lang="es-ES" sz="2400" dirty="0"/>
        </a:p>
      </dgm:t>
    </dgm:pt>
    <dgm:pt modelId="{9104E520-A7C8-4DC5-96DB-084D6B7B93A7}" type="sibTrans" cxnId="{CB55C582-A477-487E-800C-3AA603BC503F}">
      <dgm:prSet/>
      <dgm:spPr/>
      <dgm:t>
        <a:bodyPr/>
        <a:lstStyle/>
        <a:p>
          <a:endParaRPr lang="es-ES"/>
        </a:p>
      </dgm:t>
    </dgm:pt>
    <dgm:pt modelId="{C7EFE03A-B061-4F42-B428-6ED299C141F3}" type="parTrans" cxnId="{CB55C582-A477-487E-800C-3AA603BC503F}">
      <dgm:prSet/>
      <dgm:spPr/>
      <dgm:t>
        <a:bodyPr/>
        <a:lstStyle/>
        <a:p>
          <a:endParaRPr lang="es-ES"/>
        </a:p>
      </dgm:t>
    </dgm:pt>
    <dgm:pt modelId="{A26B27AB-61B6-4039-9FB5-E01111D12C95}">
      <dgm:prSet phldrT="[Texto]" custT="1"/>
      <dgm:spPr/>
      <dgm:t>
        <a:bodyPr/>
        <a:lstStyle/>
        <a:p>
          <a:r>
            <a:rPr lang="es-ES" sz="18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Contribuye al establecimiento de normas de convivencia</a:t>
          </a:r>
          <a:endParaRPr lang="es-ES" sz="18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B46C9A5-2AB2-4FCF-9127-B59D27C419DE}" type="sibTrans" cxnId="{49C21CB6-B3C8-4FF1-9033-71FCC1E1E22E}">
      <dgm:prSet/>
      <dgm:spPr/>
      <dgm:t>
        <a:bodyPr/>
        <a:lstStyle/>
        <a:p>
          <a:endParaRPr lang="es-ES"/>
        </a:p>
      </dgm:t>
    </dgm:pt>
    <dgm:pt modelId="{A956DFD4-1E41-4599-A015-B3C4286C6583}" type="parTrans" cxnId="{49C21CB6-B3C8-4FF1-9033-71FCC1E1E22E}">
      <dgm:prSet/>
      <dgm:spPr/>
      <dgm:t>
        <a:bodyPr/>
        <a:lstStyle/>
        <a:p>
          <a:endParaRPr lang="es-ES"/>
        </a:p>
      </dgm:t>
    </dgm:pt>
    <dgm:pt modelId="{C7272922-7CF4-4655-A594-B8449FCF1793}">
      <dgm:prSet phldrT="[Texto]" custT="1"/>
      <dgm:spPr/>
      <dgm:t>
        <a:bodyPr/>
        <a:lstStyle/>
        <a:p>
          <a:r>
            <a:rPr lang="es-ES" sz="18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Promueve el enfoque de Derechos</a:t>
          </a:r>
          <a:endParaRPr lang="es-ES" sz="18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3F99166D-715D-46A0-96B6-EEE4C4D3426B}" type="sibTrans" cxnId="{7B094CA3-1065-443A-ABEC-1A659C1917D7}">
      <dgm:prSet/>
      <dgm:spPr/>
      <dgm:t>
        <a:bodyPr/>
        <a:lstStyle/>
        <a:p>
          <a:endParaRPr lang="es-ES"/>
        </a:p>
      </dgm:t>
    </dgm:pt>
    <dgm:pt modelId="{0CF4BEE7-F19E-491B-BE34-D8D484AE2133}" type="parTrans" cxnId="{7B094CA3-1065-443A-ABEC-1A659C1917D7}">
      <dgm:prSet/>
      <dgm:spPr/>
      <dgm:t>
        <a:bodyPr/>
        <a:lstStyle/>
        <a:p>
          <a:endParaRPr lang="es-ES"/>
        </a:p>
      </dgm:t>
    </dgm:pt>
    <dgm:pt modelId="{C018D0CB-6F4B-4185-B382-1934C2053A67}">
      <dgm:prSet phldrT="[Texto]" custT="1"/>
      <dgm:spPr/>
      <dgm:t>
        <a:bodyPr/>
        <a:lstStyle/>
        <a:p>
          <a:r>
            <a:rPr lang="es-ES" sz="18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Facilita y promueve la inclusión</a:t>
          </a:r>
          <a:endParaRPr lang="es-ES" sz="18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7CB3C651-1D85-4444-AAD3-D59BAA23EA56}" type="sibTrans" cxnId="{02CFA413-57BF-4522-834C-F16F793AFD5F}">
      <dgm:prSet/>
      <dgm:spPr/>
      <dgm:t>
        <a:bodyPr/>
        <a:lstStyle/>
        <a:p>
          <a:endParaRPr lang="es-ES"/>
        </a:p>
      </dgm:t>
    </dgm:pt>
    <dgm:pt modelId="{5786499B-7D2C-4CD9-82A2-B3604D7309B4}" type="parTrans" cxnId="{02CFA413-57BF-4522-834C-F16F793AFD5F}">
      <dgm:prSet/>
      <dgm:spPr/>
      <dgm:t>
        <a:bodyPr/>
        <a:lstStyle/>
        <a:p>
          <a:endParaRPr lang="es-ES"/>
        </a:p>
      </dgm:t>
    </dgm:pt>
    <dgm:pt modelId="{AF550322-D5F6-4744-854C-EE4E7B4C1A6F}" type="pres">
      <dgm:prSet presAssocID="{3ABEC247-4A50-40B3-AFCC-4A3FC4FD613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0919CD23-C84A-4057-99EA-7C306BFC2515}" type="pres">
      <dgm:prSet presAssocID="{79DE25B4-6C2E-4F87-8DDA-894DA4E6CC45}" presName="thickLine" presStyleLbl="alignNode1" presStyleIdx="0" presStyleCnt="1"/>
      <dgm:spPr/>
    </dgm:pt>
    <dgm:pt modelId="{ACF12857-0216-4397-8D71-42B8E578D24C}" type="pres">
      <dgm:prSet presAssocID="{79DE25B4-6C2E-4F87-8DDA-894DA4E6CC45}" presName="horz1" presStyleCnt="0"/>
      <dgm:spPr/>
    </dgm:pt>
    <dgm:pt modelId="{8CBED1E9-9CA9-4242-B2E7-771CB72448B8}" type="pres">
      <dgm:prSet presAssocID="{79DE25B4-6C2E-4F87-8DDA-894DA4E6CC45}" presName="tx1" presStyleLbl="revTx" presStyleIdx="0" presStyleCnt="5"/>
      <dgm:spPr/>
      <dgm:t>
        <a:bodyPr/>
        <a:lstStyle/>
        <a:p>
          <a:endParaRPr lang="es-ES"/>
        </a:p>
      </dgm:t>
    </dgm:pt>
    <dgm:pt modelId="{DC1602EE-58FA-446C-80FF-DD1C0EC71854}" type="pres">
      <dgm:prSet presAssocID="{79DE25B4-6C2E-4F87-8DDA-894DA4E6CC45}" presName="vert1" presStyleCnt="0"/>
      <dgm:spPr/>
    </dgm:pt>
    <dgm:pt modelId="{D56BE13E-5E3A-4A8F-B13D-ABA1C7401B45}" type="pres">
      <dgm:prSet presAssocID="{C018D0CB-6F4B-4185-B382-1934C2053A67}" presName="vertSpace2a" presStyleCnt="0"/>
      <dgm:spPr/>
    </dgm:pt>
    <dgm:pt modelId="{34F03DDF-DCDC-4348-942E-470262225785}" type="pres">
      <dgm:prSet presAssocID="{C018D0CB-6F4B-4185-B382-1934C2053A67}" presName="horz2" presStyleCnt="0"/>
      <dgm:spPr/>
    </dgm:pt>
    <dgm:pt modelId="{EAFE9B0E-B773-482F-90E6-74936DA0BB8D}" type="pres">
      <dgm:prSet presAssocID="{C018D0CB-6F4B-4185-B382-1934C2053A67}" presName="horzSpace2" presStyleCnt="0"/>
      <dgm:spPr/>
    </dgm:pt>
    <dgm:pt modelId="{20FD203A-0ABB-4241-B431-99670A709C80}" type="pres">
      <dgm:prSet presAssocID="{C018D0CB-6F4B-4185-B382-1934C2053A67}" presName="tx2" presStyleLbl="revTx" presStyleIdx="1" presStyleCnt="5"/>
      <dgm:spPr/>
      <dgm:t>
        <a:bodyPr/>
        <a:lstStyle/>
        <a:p>
          <a:endParaRPr lang="es-ES"/>
        </a:p>
      </dgm:t>
    </dgm:pt>
    <dgm:pt modelId="{D9A36C50-0C45-4171-93EE-AC3C16241E33}" type="pres">
      <dgm:prSet presAssocID="{C018D0CB-6F4B-4185-B382-1934C2053A67}" presName="vert2" presStyleCnt="0"/>
      <dgm:spPr/>
    </dgm:pt>
    <dgm:pt modelId="{EBB6CBE4-36DB-4507-8FFC-BFBCF1CEB873}" type="pres">
      <dgm:prSet presAssocID="{C018D0CB-6F4B-4185-B382-1934C2053A67}" presName="thinLine2b" presStyleLbl="callout" presStyleIdx="0" presStyleCnt="4"/>
      <dgm:spPr/>
    </dgm:pt>
    <dgm:pt modelId="{8AA84D58-A67F-4D89-974B-CF57D921E9AB}" type="pres">
      <dgm:prSet presAssocID="{C018D0CB-6F4B-4185-B382-1934C2053A67}" presName="vertSpace2b" presStyleCnt="0"/>
      <dgm:spPr/>
    </dgm:pt>
    <dgm:pt modelId="{98C2E347-5643-4302-9CDE-7C41D9FABB17}" type="pres">
      <dgm:prSet presAssocID="{C7272922-7CF4-4655-A594-B8449FCF1793}" presName="horz2" presStyleCnt="0"/>
      <dgm:spPr/>
    </dgm:pt>
    <dgm:pt modelId="{81126BF4-2BCC-48F9-BDF2-0CC23E8FB18A}" type="pres">
      <dgm:prSet presAssocID="{C7272922-7CF4-4655-A594-B8449FCF1793}" presName="horzSpace2" presStyleCnt="0"/>
      <dgm:spPr/>
    </dgm:pt>
    <dgm:pt modelId="{26EF866D-DF6C-4336-BF12-84F483A308DE}" type="pres">
      <dgm:prSet presAssocID="{C7272922-7CF4-4655-A594-B8449FCF1793}" presName="tx2" presStyleLbl="revTx" presStyleIdx="2" presStyleCnt="5"/>
      <dgm:spPr/>
      <dgm:t>
        <a:bodyPr/>
        <a:lstStyle/>
        <a:p>
          <a:endParaRPr lang="es-ES"/>
        </a:p>
      </dgm:t>
    </dgm:pt>
    <dgm:pt modelId="{2C514CE5-B9E5-43DE-ACCF-EC0C9920758A}" type="pres">
      <dgm:prSet presAssocID="{C7272922-7CF4-4655-A594-B8449FCF1793}" presName="vert2" presStyleCnt="0"/>
      <dgm:spPr/>
    </dgm:pt>
    <dgm:pt modelId="{C5B0F89B-B361-4B86-B0F6-82FDF1427025}" type="pres">
      <dgm:prSet presAssocID="{C7272922-7CF4-4655-A594-B8449FCF1793}" presName="thinLine2b" presStyleLbl="callout" presStyleIdx="1" presStyleCnt="4"/>
      <dgm:spPr/>
    </dgm:pt>
    <dgm:pt modelId="{E4FFF922-4C0E-4253-A681-1D1BC8E3B320}" type="pres">
      <dgm:prSet presAssocID="{C7272922-7CF4-4655-A594-B8449FCF1793}" presName="vertSpace2b" presStyleCnt="0"/>
      <dgm:spPr/>
    </dgm:pt>
    <dgm:pt modelId="{B5C923D0-0044-4AEE-AC86-991A61F4E051}" type="pres">
      <dgm:prSet presAssocID="{A26B27AB-61B6-4039-9FB5-E01111D12C95}" presName="horz2" presStyleCnt="0"/>
      <dgm:spPr/>
    </dgm:pt>
    <dgm:pt modelId="{80DA7DCE-185B-4D13-ACD8-2B000CB7D2E7}" type="pres">
      <dgm:prSet presAssocID="{A26B27AB-61B6-4039-9FB5-E01111D12C95}" presName="horzSpace2" presStyleCnt="0"/>
      <dgm:spPr/>
    </dgm:pt>
    <dgm:pt modelId="{C6368642-614C-40F1-9354-8BB7B935044D}" type="pres">
      <dgm:prSet presAssocID="{A26B27AB-61B6-4039-9FB5-E01111D12C95}" presName="tx2" presStyleLbl="revTx" presStyleIdx="3" presStyleCnt="5"/>
      <dgm:spPr/>
      <dgm:t>
        <a:bodyPr/>
        <a:lstStyle/>
        <a:p>
          <a:endParaRPr lang="es-ES"/>
        </a:p>
      </dgm:t>
    </dgm:pt>
    <dgm:pt modelId="{18F6BECD-27AD-44B9-80B7-6FFAD075914A}" type="pres">
      <dgm:prSet presAssocID="{A26B27AB-61B6-4039-9FB5-E01111D12C95}" presName="vert2" presStyleCnt="0"/>
      <dgm:spPr/>
    </dgm:pt>
    <dgm:pt modelId="{546D0A96-09B8-4D9F-9936-834D09A3D2E2}" type="pres">
      <dgm:prSet presAssocID="{A26B27AB-61B6-4039-9FB5-E01111D12C95}" presName="thinLine2b" presStyleLbl="callout" presStyleIdx="2" presStyleCnt="4"/>
      <dgm:spPr/>
    </dgm:pt>
    <dgm:pt modelId="{B1C68CDC-5CB0-4F5F-B5FD-05F47468E84E}" type="pres">
      <dgm:prSet presAssocID="{A26B27AB-61B6-4039-9FB5-E01111D12C95}" presName="vertSpace2b" presStyleCnt="0"/>
      <dgm:spPr/>
    </dgm:pt>
    <dgm:pt modelId="{4C7ABCE6-0DBD-4DA7-B81E-D2EBF9BD4987}" type="pres">
      <dgm:prSet presAssocID="{5823670F-3908-4254-A4C7-3F3E60F01BDB}" presName="horz2" presStyleCnt="0"/>
      <dgm:spPr/>
    </dgm:pt>
    <dgm:pt modelId="{C39F94E4-FE67-4484-9F40-3F7C2198442A}" type="pres">
      <dgm:prSet presAssocID="{5823670F-3908-4254-A4C7-3F3E60F01BDB}" presName="horzSpace2" presStyleCnt="0"/>
      <dgm:spPr/>
    </dgm:pt>
    <dgm:pt modelId="{A89A9D08-89F2-4E08-B2FE-4A805C4B2F11}" type="pres">
      <dgm:prSet presAssocID="{5823670F-3908-4254-A4C7-3F3E60F01BDB}" presName="tx2" presStyleLbl="revTx" presStyleIdx="4" presStyleCnt="5"/>
      <dgm:spPr/>
      <dgm:t>
        <a:bodyPr/>
        <a:lstStyle/>
        <a:p>
          <a:endParaRPr lang="es-ES"/>
        </a:p>
      </dgm:t>
    </dgm:pt>
    <dgm:pt modelId="{97A7F0B7-60CE-4ADE-A012-6B404DAD521B}" type="pres">
      <dgm:prSet presAssocID="{5823670F-3908-4254-A4C7-3F3E60F01BDB}" presName="vert2" presStyleCnt="0"/>
      <dgm:spPr/>
    </dgm:pt>
    <dgm:pt modelId="{2605F6A5-6985-48D6-9FC1-6AC4818C0D1C}" type="pres">
      <dgm:prSet presAssocID="{5823670F-3908-4254-A4C7-3F3E60F01BDB}" presName="thinLine2b" presStyleLbl="callout" presStyleIdx="3" presStyleCnt="4"/>
      <dgm:spPr/>
    </dgm:pt>
    <dgm:pt modelId="{BC3E75F5-D83E-4310-895C-1CABE9D48BFE}" type="pres">
      <dgm:prSet presAssocID="{5823670F-3908-4254-A4C7-3F3E60F01BDB}" presName="vertSpace2b" presStyleCnt="0"/>
      <dgm:spPr/>
    </dgm:pt>
  </dgm:ptLst>
  <dgm:cxnLst>
    <dgm:cxn modelId="{66EB37AF-FECE-43A7-AD03-0D7717E7D6EC}" type="presOf" srcId="{79DE25B4-6C2E-4F87-8DDA-894DA4E6CC45}" destId="{8CBED1E9-9CA9-4242-B2E7-771CB72448B8}" srcOrd="0" destOrd="0" presId="urn:microsoft.com/office/officeart/2008/layout/LinedList"/>
    <dgm:cxn modelId="{71559311-41A3-460B-9F86-FDF229DD847C}" type="presOf" srcId="{C7272922-7CF4-4655-A594-B8449FCF1793}" destId="{26EF866D-DF6C-4336-BF12-84F483A308DE}" srcOrd="0" destOrd="0" presId="urn:microsoft.com/office/officeart/2008/layout/LinedList"/>
    <dgm:cxn modelId="{7B094CA3-1065-443A-ABEC-1A659C1917D7}" srcId="{79DE25B4-6C2E-4F87-8DDA-894DA4E6CC45}" destId="{C7272922-7CF4-4655-A594-B8449FCF1793}" srcOrd="1" destOrd="0" parTransId="{0CF4BEE7-F19E-491B-BE34-D8D484AE2133}" sibTransId="{3F99166D-715D-46A0-96B6-EEE4C4D3426B}"/>
    <dgm:cxn modelId="{F0595587-3C3B-4B7D-93FD-DA4395369A9F}" type="presOf" srcId="{5823670F-3908-4254-A4C7-3F3E60F01BDB}" destId="{A89A9D08-89F2-4E08-B2FE-4A805C4B2F11}" srcOrd="0" destOrd="0" presId="urn:microsoft.com/office/officeart/2008/layout/LinedList"/>
    <dgm:cxn modelId="{49C21CB6-B3C8-4FF1-9033-71FCC1E1E22E}" srcId="{79DE25B4-6C2E-4F87-8DDA-894DA4E6CC45}" destId="{A26B27AB-61B6-4039-9FB5-E01111D12C95}" srcOrd="2" destOrd="0" parTransId="{A956DFD4-1E41-4599-A015-B3C4286C6583}" sibTransId="{0B46C9A5-2AB2-4FCF-9127-B59D27C419DE}"/>
    <dgm:cxn modelId="{17AA83E2-E716-4AA8-929A-0401C03971E5}" srcId="{79DE25B4-6C2E-4F87-8DDA-894DA4E6CC45}" destId="{5823670F-3908-4254-A4C7-3F3E60F01BDB}" srcOrd="3" destOrd="0" parTransId="{ABF9E8B5-2FC9-4160-BECD-EFD267614D09}" sibTransId="{1810C355-4F1F-4563-B3F8-09BD77323D12}"/>
    <dgm:cxn modelId="{8ABFCC54-3FD3-4581-A96D-E74E360FEBC9}" type="presOf" srcId="{3ABEC247-4A50-40B3-AFCC-4A3FC4FD613A}" destId="{AF550322-D5F6-4744-854C-EE4E7B4C1A6F}" srcOrd="0" destOrd="0" presId="urn:microsoft.com/office/officeart/2008/layout/LinedList"/>
    <dgm:cxn modelId="{9DB61586-9485-4FB7-844A-6A05AEB1BC64}" type="presOf" srcId="{C018D0CB-6F4B-4185-B382-1934C2053A67}" destId="{20FD203A-0ABB-4241-B431-99670A709C80}" srcOrd="0" destOrd="0" presId="urn:microsoft.com/office/officeart/2008/layout/LinedList"/>
    <dgm:cxn modelId="{CB55C582-A477-487E-800C-3AA603BC503F}" srcId="{3ABEC247-4A50-40B3-AFCC-4A3FC4FD613A}" destId="{79DE25B4-6C2E-4F87-8DDA-894DA4E6CC45}" srcOrd="0" destOrd="0" parTransId="{C7EFE03A-B061-4F42-B428-6ED299C141F3}" sibTransId="{9104E520-A7C8-4DC5-96DB-084D6B7B93A7}"/>
    <dgm:cxn modelId="{02CFA413-57BF-4522-834C-F16F793AFD5F}" srcId="{79DE25B4-6C2E-4F87-8DDA-894DA4E6CC45}" destId="{C018D0CB-6F4B-4185-B382-1934C2053A67}" srcOrd="0" destOrd="0" parTransId="{5786499B-7D2C-4CD9-82A2-B3604D7309B4}" sibTransId="{7CB3C651-1D85-4444-AAD3-D59BAA23EA56}"/>
    <dgm:cxn modelId="{83C424CD-7091-4464-92EA-2C065EC0C5E8}" type="presOf" srcId="{A26B27AB-61B6-4039-9FB5-E01111D12C95}" destId="{C6368642-614C-40F1-9354-8BB7B935044D}" srcOrd="0" destOrd="0" presId="urn:microsoft.com/office/officeart/2008/layout/LinedList"/>
    <dgm:cxn modelId="{F7CD7E44-B50B-49D1-BB35-8315B79D8230}" type="presParOf" srcId="{AF550322-D5F6-4744-854C-EE4E7B4C1A6F}" destId="{0919CD23-C84A-4057-99EA-7C306BFC2515}" srcOrd="0" destOrd="0" presId="urn:microsoft.com/office/officeart/2008/layout/LinedList"/>
    <dgm:cxn modelId="{62318DE4-A387-4BC2-A582-8A0F2AA51D49}" type="presParOf" srcId="{AF550322-D5F6-4744-854C-EE4E7B4C1A6F}" destId="{ACF12857-0216-4397-8D71-42B8E578D24C}" srcOrd="1" destOrd="0" presId="urn:microsoft.com/office/officeart/2008/layout/LinedList"/>
    <dgm:cxn modelId="{36703361-A6B6-4F7C-9DDC-C55CC807467A}" type="presParOf" srcId="{ACF12857-0216-4397-8D71-42B8E578D24C}" destId="{8CBED1E9-9CA9-4242-B2E7-771CB72448B8}" srcOrd="0" destOrd="0" presId="urn:microsoft.com/office/officeart/2008/layout/LinedList"/>
    <dgm:cxn modelId="{0F4A8D59-7DC3-4BFC-AD02-08F5F7095A3F}" type="presParOf" srcId="{ACF12857-0216-4397-8D71-42B8E578D24C}" destId="{DC1602EE-58FA-446C-80FF-DD1C0EC71854}" srcOrd="1" destOrd="0" presId="urn:microsoft.com/office/officeart/2008/layout/LinedList"/>
    <dgm:cxn modelId="{F4FFEDF0-B86F-43C6-AE30-B833686D3475}" type="presParOf" srcId="{DC1602EE-58FA-446C-80FF-DD1C0EC71854}" destId="{D56BE13E-5E3A-4A8F-B13D-ABA1C7401B45}" srcOrd="0" destOrd="0" presId="urn:microsoft.com/office/officeart/2008/layout/LinedList"/>
    <dgm:cxn modelId="{56A9010A-7E23-4DC3-AE7B-8C33F8FA0580}" type="presParOf" srcId="{DC1602EE-58FA-446C-80FF-DD1C0EC71854}" destId="{34F03DDF-DCDC-4348-942E-470262225785}" srcOrd="1" destOrd="0" presId="urn:microsoft.com/office/officeart/2008/layout/LinedList"/>
    <dgm:cxn modelId="{F99231EB-B561-4D01-B386-393FFD649A1D}" type="presParOf" srcId="{34F03DDF-DCDC-4348-942E-470262225785}" destId="{EAFE9B0E-B773-482F-90E6-74936DA0BB8D}" srcOrd="0" destOrd="0" presId="urn:microsoft.com/office/officeart/2008/layout/LinedList"/>
    <dgm:cxn modelId="{23A198C0-BC8E-4BF3-AFFE-8F6D41169DFE}" type="presParOf" srcId="{34F03DDF-DCDC-4348-942E-470262225785}" destId="{20FD203A-0ABB-4241-B431-99670A709C80}" srcOrd="1" destOrd="0" presId="urn:microsoft.com/office/officeart/2008/layout/LinedList"/>
    <dgm:cxn modelId="{5AEFDE1D-5AA7-4E0D-ABD2-3799472025B4}" type="presParOf" srcId="{34F03DDF-DCDC-4348-942E-470262225785}" destId="{D9A36C50-0C45-4171-93EE-AC3C16241E33}" srcOrd="2" destOrd="0" presId="urn:microsoft.com/office/officeart/2008/layout/LinedList"/>
    <dgm:cxn modelId="{D9BA3A3B-DDBE-484F-B8DC-9A3D2414E20B}" type="presParOf" srcId="{DC1602EE-58FA-446C-80FF-DD1C0EC71854}" destId="{EBB6CBE4-36DB-4507-8FFC-BFBCF1CEB873}" srcOrd="2" destOrd="0" presId="urn:microsoft.com/office/officeart/2008/layout/LinedList"/>
    <dgm:cxn modelId="{5B194F54-3DF2-42DE-B9A4-42373DB126E8}" type="presParOf" srcId="{DC1602EE-58FA-446C-80FF-DD1C0EC71854}" destId="{8AA84D58-A67F-4D89-974B-CF57D921E9AB}" srcOrd="3" destOrd="0" presId="urn:microsoft.com/office/officeart/2008/layout/LinedList"/>
    <dgm:cxn modelId="{B39F2E56-9565-4AB6-ADDB-F78BF896ECF3}" type="presParOf" srcId="{DC1602EE-58FA-446C-80FF-DD1C0EC71854}" destId="{98C2E347-5643-4302-9CDE-7C41D9FABB17}" srcOrd="4" destOrd="0" presId="urn:microsoft.com/office/officeart/2008/layout/LinedList"/>
    <dgm:cxn modelId="{D39A6BC2-2A41-4055-BF02-500FE147271E}" type="presParOf" srcId="{98C2E347-5643-4302-9CDE-7C41D9FABB17}" destId="{81126BF4-2BCC-48F9-BDF2-0CC23E8FB18A}" srcOrd="0" destOrd="0" presId="urn:microsoft.com/office/officeart/2008/layout/LinedList"/>
    <dgm:cxn modelId="{617C2B34-45AB-432C-946C-76B822363815}" type="presParOf" srcId="{98C2E347-5643-4302-9CDE-7C41D9FABB17}" destId="{26EF866D-DF6C-4336-BF12-84F483A308DE}" srcOrd="1" destOrd="0" presId="urn:microsoft.com/office/officeart/2008/layout/LinedList"/>
    <dgm:cxn modelId="{394FAB52-C55B-4B1C-A202-6BD674AF38D4}" type="presParOf" srcId="{98C2E347-5643-4302-9CDE-7C41D9FABB17}" destId="{2C514CE5-B9E5-43DE-ACCF-EC0C9920758A}" srcOrd="2" destOrd="0" presId="urn:microsoft.com/office/officeart/2008/layout/LinedList"/>
    <dgm:cxn modelId="{405CB57D-49C0-41CB-AA95-17890DB5A6FB}" type="presParOf" srcId="{DC1602EE-58FA-446C-80FF-DD1C0EC71854}" destId="{C5B0F89B-B361-4B86-B0F6-82FDF1427025}" srcOrd="5" destOrd="0" presId="urn:microsoft.com/office/officeart/2008/layout/LinedList"/>
    <dgm:cxn modelId="{C7A1475A-23C0-4C97-850C-52BB19380D3F}" type="presParOf" srcId="{DC1602EE-58FA-446C-80FF-DD1C0EC71854}" destId="{E4FFF922-4C0E-4253-A681-1D1BC8E3B320}" srcOrd="6" destOrd="0" presId="urn:microsoft.com/office/officeart/2008/layout/LinedList"/>
    <dgm:cxn modelId="{3E8096B9-4954-41C6-9E36-6D609747D48C}" type="presParOf" srcId="{DC1602EE-58FA-446C-80FF-DD1C0EC71854}" destId="{B5C923D0-0044-4AEE-AC86-991A61F4E051}" srcOrd="7" destOrd="0" presId="urn:microsoft.com/office/officeart/2008/layout/LinedList"/>
    <dgm:cxn modelId="{74836E12-A2B5-43CB-9DA0-85413C716AD0}" type="presParOf" srcId="{B5C923D0-0044-4AEE-AC86-991A61F4E051}" destId="{80DA7DCE-185B-4D13-ACD8-2B000CB7D2E7}" srcOrd="0" destOrd="0" presId="urn:microsoft.com/office/officeart/2008/layout/LinedList"/>
    <dgm:cxn modelId="{B49CB8E9-2D44-4346-8257-610F7FFB7E58}" type="presParOf" srcId="{B5C923D0-0044-4AEE-AC86-991A61F4E051}" destId="{C6368642-614C-40F1-9354-8BB7B935044D}" srcOrd="1" destOrd="0" presId="urn:microsoft.com/office/officeart/2008/layout/LinedList"/>
    <dgm:cxn modelId="{49017F7B-7E71-4BE4-936A-8D792EA7ACC3}" type="presParOf" srcId="{B5C923D0-0044-4AEE-AC86-991A61F4E051}" destId="{18F6BECD-27AD-44B9-80B7-6FFAD075914A}" srcOrd="2" destOrd="0" presId="urn:microsoft.com/office/officeart/2008/layout/LinedList"/>
    <dgm:cxn modelId="{04D7F252-8992-45DF-98A9-0F23DEA03783}" type="presParOf" srcId="{DC1602EE-58FA-446C-80FF-DD1C0EC71854}" destId="{546D0A96-09B8-4D9F-9936-834D09A3D2E2}" srcOrd="8" destOrd="0" presId="urn:microsoft.com/office/officeart/2008/layout/LinedList"/>
    <dgm:cxn modelId="{08996004-380D-4F67-9F07-03E41C9DF886}" type="presParOf" srcId="{DC1602EE-58FA-446C-80FF-DD1C0EC71854}" destId="{B1C68CDC-5CB0-4F5F-B5FD-05F47468E84E}" srcOrd="9" destOrd="0" presId="urn:microsoft.com/office/officeart/2008/layout/LinedList"/>
    <dgm:cxn modelId="{14724D5F-EEA6-4B48-BC59-0277F70E3D60}" type="presParOf" srcId="{DC1602EE-58FA-446C-80FF-DD1C0EC71854}" destId="{4C7ABCE6-0DBD-4DA7-B81E-D2EBF9BD4987}" srcOrd="10" destOrd="0" presId="urn:microsoft.com/office/officeart/2008/layout/LinedList"/>
    <dgm:cxn modelId="{D909CB6B-6164-4DA2-94ED-EC2D78409CBD}" type="presParOf" srcId="{4C7ABCE6-0DBD-4DA7-B81E-D2EBF9BD4987}" destId="{C39F94E4-FE67-4484-9F40-3F7C2198442A}" srcOrd="0" destOrd="0" presId="urn:microsoft.com/office/officeart/2008/layout/LinedList"/>
    <dgm:cxn modelId="{BA6D0734-FC72-4699-B194-F895417AC785}" type="presParOf" srcId="{4C7ABCE6-0DBD-4DA7-B81E-D2EBF9BD4987}" destId="{A89A9D08-89F2-4E08-B2FE-4A805C4B2F11}" srcOrd="1" destOrd="0" presId="urn:microsoft.com/office/officeart/2008/layout/LinedList"/>
    <dgm:cxn modelId="{D5F056A4-977E-43C2-A089-5C486E716C9E}" type="presParOf" srcId="{4C7ABCE6-0DBD-4DA7-B81E-D2EBF9BD4987}" destId="{97A7F0B7-60CE-4ADE-A012-6B404DAD521B}" srcOrd="2" destOrd="0" presId="urn:microsoft.com/office/officeart/2008/layout/LinedList"/>
    <dgm:cxn modelId="{12C05676-2AD8-4C67-87CF-0EC46C60734C}" type="presParOf" srcId="{DC1602EE-58FA-446C-80FF-DD1C0EC71854}" destId="{2605F6A5-6985-48D6-9FC1-6AC4818C0D1C}" srcOrd="11" destOrd="0" presId="urn:microsoft.com/office/officeart/2008/layout/LinedList"/>
    <dgm:cxn modelId="{E2E5FAEC-66D4-4387-AC8B-75AD944F4376}" type="presParOf" srcId="{DC1602EE-58FA-446C-80FF-DD1C0EC71854}" destId="{BC3E75F5-D83E-4310-895C-1CABE9D48BFE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6BD9F2-75F1-43A0-AEEE-1573B928477D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D542EA28-F243-40D7-968C-C71B2A02FE97}">
      <dgm:prSet phldrT="[Texto]" custT="1"/>
      <dgm:spPr>
        <a:solidFill>
          <a:srgbClr val="14A58B"/>
        </a:solidFill>
      </dgm:spPr>
      <dgm:t>
        <a:bodyPr/>
        <a:lstStyle/>
        <a:p>
          <a:r>
            <a:rPr lang="es-E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la participación activa de la familia es esencial para el aprendizaje, desarrollo y bienestar integral de los niños y niñas. </a:t>
          </a:r>
          <a:endParaRPr lang="es-ES" sz="1800" dirty="0">
            <a:solidFill>
              <a:schemeClr val="bg1"/>
            </a:solidFill>
          </a:endParaRPr>
        </a:p>
      </dgm:t>
    </dgm:pt>
    <dgm:pt modelId="{80885359-6FFD-4B5F-966A-1BDA84E73240}" type="parTrans" cxnId="{9C5AF0D1-38FD-4760-9C55-B5302D19038F}">
      <dgm:prSet/>
      <dgm:spPr/>
      <dgm:t>
        <a:bodyPr/>
        <a:lstStyle/>
        <a:p>
          <a:endParaRPr lang="es-ES"/>
        </a:p>
      </dgm:t>
    </dgm:pt>
    <dgm:pt modelId="{233BF5D3-7806-4B47-BD6F-F3BB7DBB7D67}" type="sibTrans" cxnId="{9C5AF0D1-38FD-4760-9C55-B5302D19038F}">
      <dgm:prSet/>
      <dgm:spPr/>
      <dgm:t>
        <a:bodyPr/>
        <a:lstStyle/>
        <a:p>
          <a:endParaRPr lang="es-ES"/>
        </a:p>
      </dgm:t>
    </dgm:pt>
    <dgm:pt modelId="{31F168E8-610C-4974-B1AE-F01ECE7060CA}">
      <dgm:prSet phldrT="[Texto]"/>
      <dgm:spPr>
        <a:solidFill>
          <a:srgbClr val="FFC000"/>
        </a:solidFill>
      </dgm:spPr>
      <dgm:t>
        <a:bodyPr/>
        <a:lstStyle/>
        <a:p>
          <a:r>
            <a:rPr lang="es-E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Está pensado y diseñado para ser un referente de buenas prácticas tanto a corto, como a mediano y largo plazo.</a:t>
          </a:r>
          <a:endParaRPr lang="es-ES" dirty="0">
            <a:solidFill>
              <a:schemeClr val="bg1"/>
            </a:solidFill>
          </a:endParaRPr>
        </a:p>
      </dgm:t>
    </dgm:pt>
    <dgm:pt modelId="{1368D937-4DD2-494D-B47F-AE91C921AC0E}" type="parTrans" cxnId="{1B041CED-557A-4EFE-8EF1-A91B3BD8B8E7}">
      <dgm:prSet/>
      <dgm:spPr/>
      <dgm:t>
        <a:bodyPr/>
        <a:lstStyle/>
        <a:p>
          <a:endParaRPr lang="es-ES"/>
        </a:p>
      </dgm:t>
    </dgm:pt>
    <dgm:pt modelId="{4396948F-9B9A-4FA8-A588-64085CB8F093}" type="sibTrans" cxnId="{1B041CED-557A-4EFE-8EF1-A91B3BD8B8E7}">
      <dgm:prSet/>
      <dgm:spPr/>
      <dgm:t>
        <a:bodyPr/>
        <a:lstStyle/>
        <a:p>
          <a:endParaRPr lang="es-ES"/>
        </a:p>
      </dgm:t>
    </dgm:pt>
    <dgm:pt modelId="{FE604AFF-BC08-48D9-8276-9AE0E5795A4A}">
      <dgm:prSet custT="1"/>
      <dgm:spPr/>
      <dgm:t>
        <a:bodyPr/>
        <a:lstStyle/>
        <a:p>
          <a:r>
            <a:rPr lang="es-CL" sz="2000" dirty="0" smtClean="0"/>
            <a:t>Es un referente que invita a la reflexión, individual y grupal, y por ende a la mejora continua</a:t>
          </a:r>
          <a:r>
            <a:rPr lang="es-CL" sz="1900" dirty="0" smtClean="0"/>
            <a:t>. </a:t>
          </a:r>
          <a:endParaRPr lang="en-US" sz="1900" dirty="0"/>
        </a:p>
      </dgm:t>
    </dgm:pt>
    <dgm:pt modelId="{81374BDF-4AEA-4185-90B0-1E15FDF4F836}" type="parTrans" cxnId="{4F999579-B79F-4A6E-B8A1-9D8C48EB1E2D}">
      <dgm:prSet/>
      <dgm:spPr/>
      <dgm:t>
        <a:bodyPr/>
        <a:lstStyle/>
        <a:p>
          <a:endParaRPr lang="es-ES"/>
        </a:p>
      </dgm:t>
    </dgm:pt>
    <dgm:pt modelId="{7A6420B6-E020-475E-A14A-000FFCB21346}" type="sibTrans" cxnId="{4F999579-B79F-4A6E-B8A1-9D8C48EB1E2D}">
      <dgm:prSet/>
      <dgm:spPr/>
      <dgm:t>
        <a:bodyPr/>
        <a:lstStyle/>
        <a:p>
          <a:endParaRPr lang="es-ES"/>
        </a:p>
      </dgm:t>
    </dgm:pt>
    <dgm:pt modelId="{C18021F7-1FC2-4F90-8D02-6AB569FD58E2}" type="pres">
      <dgm:prSet presAssocID="{5C6BD9F2-75F1-43A0-AEEE-1573B928477D}" presName="Name0" presStyleCnt="0">
        <dgm:presLayoutVars>
          <dgm:dir/>
          <dgm:resizeHandles val="exact"/>
        </dgm:presLayoutVars>
      </dgm:prSet>
      <dgm:spPr/>
    </dgm:pt>
    <dgm:pt modelId="{2315DCCC-4E08-4C10-A0B3-712B59C301FB}" type="pres">
      <dgm:prSet presAssocID="{D542EA28-F243-40D7-968C-C71B2A02FE97}" presName="node" presStyleLbl="node1" presStyleIdx="0" presStyleCnt="3" custScaleX="129629" custScaleY="133384" custRadScaleRad="88268" custRadScaleInc="-6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E39250-BE82-450A-BDCC-DB3A339B5F5D}" type="pres">
      <dgm:prSet presAssocID="{233BF5D3-7806-4B47-BD6F-F3BB7DBB7D67}" presName="sibTrans" presStyleLbl="sibTrans2D1" presStyleIdx="0" presStyleCnt="3"/>
      <dgm:spPr/>
      <dgm:t>
        <a:bodyPr/>
        <a:lstStyle/>
        <a:p>
          <a:endParaRPr lang="es-ES"/>
        </a:p>
      </dgm:t>
    </dgm:pt>
    <dgm:pt modelId="{570437D5-C789-4D02-A83A-89EF4867586F}" type="pres">
      <dgm:prSet presAssocID="{233BF5D3-7806-4B47-BD6F-F3BB7DBB7D67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88188564-0C45-499D-9E54-75C5EF826D7C}" type="pres">
      <dgm:prSet presAssocID="{31F168E8-610C-4974-B1AE-F01ECE7060CA}" presName="node" presStyleLbl="node1" presStyleIdx="1" presStyleCnt="3" custScaleX="124731" custScaleY="1378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B0DBB0-3D33-44CE-9EA4-7EBDBEC2C510}" type="pres">
      <dgm:prSet presAssocID="{4396948F-9B9A-4FA8-A588-64085CB8F093}" presName="sibTrans" presStyleLbl="sibTrans2D1" presStyleIdx="1" presStyleCnt="3"/>
      <dgm:spPr/>
      <dgm:t>
        <a:bodyPr/>
        <a:lstStyle/>
        <a:p>
          <a:endParaRPr lang="es-ES"/>
        </a:p>
      </dgm:t>
    </dgm:pt>
    <dgm:pt modelId="{D435FCE5-C806-4C51-91EF-0897B8FDB6A6}" type="pres">
      <dgm:prSet presAssocID="{4396948F-9B9A-4FA8-A588-64085CB8F093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F1FC4604-F726-49FE-ABA9-65F98721DA74}" type="pres">
      <dgm:prSet presAssocID="{FE604AFF-BC08-48D9-8276-9AE0E5795A4A}" presName="node" presStyleLbl="node1" presStyleIdx="2" presStyleCnt="3" custScaleX="138816" custScaleY="1229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249673-F5B7-47FF-9C28-CD77E7C942CF}" type="pres">
      <dgm:prSet presAssocID="{7A6420B6-E020-475E-A14A-000FFCB21346}" presName="sibTrans" presStyleLbl="sibTrans2D1" presStyleIdx="2" presStyleCnt="3"/>
      <dgm:spPr/>
      <dgm:t>
        <a:bodyPr/>
        <a:lstStyle/>
        <a:p>
          <a:endParaRPr lang="es-ES"/>
        </a:p>
      </dgm:t>
    </dgm:pt>
    <dgm:pt modelId="{69B50C97-F135-493A-B3F9-5222E8B7A738}" type="pres">
      <dgm:prSet presAssocID="{7A6420B6-E020-475E-A14A-000FFCB21346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9C5AF0D1-38FD-4760-9C55-B5302D19038F}" srcId="{5C6BD9F2-75F1-43A0-AEEE-1573B928477D}" destId="{D542EA28-F243-40D7-968C-C71B2A02FE97}" srcOrd="0" destOrd="0" parTransId="{80885359-6FFD-4B5F-966A-1BDA84E73240}" sibTransId="{233BF5D3-7806-4B47-BD6F-F3BB7DBB7D67}"/>
    <dgm:cxn modelId="{4D1F6208-0A35-4E14-8D70-5FDE0CADFFFC}" type="presOf" srcId="{31F168E8-610C-4974-B1AE-F01ECE7060CA}" destId="{88188564-0C45-499D-9E54-75C5EF826D7C}" srcOrd="0" destOrd="0" presId="urn:microsoft.com/office/officeart/2005/8/layout/cycle7"/>
    <dgm:cxn modelId="{93B65774-013D-4E37-9EF8-F0BACA5ED24A}" type="presOf" srcId="{FE604AFF-BC08-48D9-8276-9AE0E5795A4A}" destId="{F1FC4604-F726-49FE-ABA9-65F98721DA74}" srcOrd="0" destOrd="0" presId="urn:microsoft.com/office/officeart/2005/8/layout/cycle7"/>
    <dgm:cxn modelId="{4F999579-B79F-4A6E-B8A1-9D8C48EB1E2D}" srcId="{5C6BD9F2-75F1-43A0-AEEE-1573B928477D}" destId="{FE604AFF-BC08-48D9-8276-9AE0E5795A4A}" srcOrd="2" destOrd="0" parTransId="{81374BDF-4AEA-4185-90B0-1E15FDF4F836}" sibTransId="{7A6420B6-E020-475E-A14A-000FFCB21346}"/>
    <dgm:cxn modelId="{99A98A1A-B175-4DF9-BF89-A0DAFBF33CD0}" type="presOf" srcId="{4396948F-9B9A-4FA8-A588-64085CB8F093}" destId="{D435FCE5-C806-4C51-91EF-0897B8FDB6A6}" srcOrd="1" destOrd="0" presId="urn:microsoft.com/office/officeart/2005/8/layout/cycle7"/>
    <dgm:cxn modelId="{10B85F4C-8ECD-4D30-AA1C-FAFA9BF4643F}" type="presOf" srcId="{5C6BD9F2-75F1-43A0-AEEE-1573B928477D}" destId="{C18021F7-1FC2-4F90-8D02-6AB569FD58E2}" srcOrd="0" destOrd="0" presId="urn:microsoft.com/office/officeart/2005/8/layout/cycle7"/>
    <dgm:cxn modelId="{1B041CED-557A-4EFE-8EF1-A91B3BD8B8E7}" srcId="{5C6BD9F2-75F1-43A0-AEEE-1573B928477D}" destId="{31F168E8-610C-4974-B1AE-F01ECE7060CA}" srcOrd="1" destOrd="0" parTransId="{1368D937-4DD2-494D-B47F-AE91C921AC0E}" sibTransId="{4396948F-9B9A-4FA8-A588-64085CB8F093}"/>
    <dgm:cxn modelId="{97EC0C8F-F2F8-4CB5-B940-CA3E15C1E4B1}" type="presOf" srcId="{233BF5D3-7806-4B47-BD6F-F3BB7DBB7D67}" destId="{570437D5-C789-4D02-A83A-89EF4867586F}" srcOrd="1" destOrd="0" presId="urn:microsoft.com/office/officeart/2005/8/layout/cycle7"/>
    <dgm:cxn modelId="{92B2F97B-532A-4420-BC02-BACC5C5B9942}" type="presOf" srcId="{7A6420B6-E020-475E-A14A-000FFCB21346}" destId="{69B50C97-F135-493A-B3F9-5222E8B7A738}" srcOrd="1" destOrd="0" presId="urn:microsoft.com/office/officeart/2005/8/layout/cycle7"/>
    <dgm:cxn modelId="{D6E8032E-0E1E-4C74-A4E1-DE3B824D72E7}" type="presOf" srcId="{233BF5D3-7806-4B47-BD6F-F3BB7DBB7D67}" destId="{3FE39250-BE82-450A-BDCC-DB3A339B5F5D}" srcOrd="0" destOrd="0" presId="urn:microsoft.com/office/officeart/2005/8/layout/cycle7"/>
    <dgm:cxn modelId="{CAFDBEA0-2D52-4BA1-9FA6-E61EE6A21FAD}" type="presOf" srcId="{7A6420B6-E020-475E-A14A-000FFCB21346}" destId="{08249673-F5B7-47FF-9C28-CD77E7C942CF}" srcOrd="0" destOrd="0" presId="urn:microsoft.com/office/officeart/2005/8/layout/cycle7"/>
    <dgm:cxn modelId="{C90B7D05-5222-443D-A431-81C36A199AEA}" type="presOf" srcId="{D542EA28-F243-40D7-968C-C71B2A02FE97}" destId="{2315DCCC-4E08-4C10-A0B3-712B59C301FB}" srcOrd="0" destOrd="0" presId="urn:microsoft.com/office/officeart/2005/8/layout/cycle7"/>
    <dgm:cxn modelId="{BCBDD35E-219E-4930-B6B7-C3D8B3765DFE}" type="presOf" srcId="{4396948F-9B9A-4FA8-A588-64085CB8F093}" destId="{FBB0DBB0-3D33-44CE-9EA4-7EBDBEC2C510}" srcOrd="0" destOrd="0" presId="urn:microsoft.com/office/officeart/2005/8/layout/cycle7"/>
    <dgm:cxn modelId="{8213CCD1-7AAA-40DE-A612-BB0A6DBA0CBE}" type="presParOf" srcId="{C18021F7-1FC2-4F90-8D02-6AB569FD58E2}" destId="{2315DCCC-4E08-4C10-A0B3-712B59C301FB}" srcOrd="0" destOrd="0" presId="urn:microsoft.com/office/officeart/2005/8/layout/cycle7"/>
    <dgm:cxn modelId="{B0A0F60A-52E0-4E55-8D59-E0AE6A85D97C}" type="presParOf" srcId="{C18021F7-1FC2-4F90-8D02-6AB569FD58E2}" destId="{3FE39250-BE82-450A-BDCC-DB3A339B5F5D}" srcOrd="1" destOrd="0" presId="urn:microsoft.com/office/officeart/2005/8/layout/cycle7"/>
    <dgm:cxn modelId="{985C3618-A1F8-439B-8486-249F2F0E80E4}" type="presParOf" srcId="{3FE39250-BE82-450A-BDCC-DB3A339B5F5D}" destId="{570437D5-C789-4D02-A83A-89EF4867586F}" srcOrd="0" destOrd="0" presId="urn:microsoft.com/office/officeart/2005/8/layout/cycle7"/>
    <dgm:cxn modelId="{BBC0F94F-34E7-45E5-AEA6-B58E83ACED6F}" type="presParOf" srcId="{C18021F7-1FC2-4F90-8D02-6AB569FD58E2}" destId="{88188564-0C45-499D-9E54-75C5EF826D7C}" srcOrd="2" destOrd="0" presId="urn:microsoft.com/office/officeart/2005/8/layout/cycle7"/>
    <dgm:cxn modelId="{4624F4C5-BFA8-448E-855C-328BD909ED25}" type="presParOf" srcId="{C18021F7-1FC2-4F90-8D02-6AB569FD58E2}" destId="{FBB0DBB0-3D33-44CE-9EA4-7EBDBEC2C510}" srcOrd="3" destOrd="0" presId="urn:microsoft.com/office/officeart/2005/8/layout/cycle7"/>
    <dgm:cxn modelId="{3AD3F5F6-A012-4E72-B3A6-741DCE1FA331}" type="presParOf" srcId="{FBB0DBB0-3D33-44CE-9EA4-7EBDBEC2C510}" destId="{D435FCE5-C806-4C51-91EF-0897B8FDB6A6}" srcOrd="0" destOrd="0" presId="urn:microsoft.com/office/officeart/2005/8/layout/cycle7"/>
    <dgm:cxn modelId="{1E7066EC-0A23-4F13-9139-B720BDFA498E}" type="presParOf" srcId="{C18021F7-1FC2-4F90-8D02-6AB569FD58E2}" destId="{F1FC4604-F726-49FE-ABA9-65F98721DA74}" srcOrd="4" destOrd="0" presId="urn:microsoft.com/office/officeart/2005/8/layout/cycle7"/>
    <dgm:cxn modelId="{77A7DD6D-2A15-4116-80F2-999A2275DB6C}" type="presParOf" srcId="{C18021F7-1FC2-4F90-8D02-6AB569FD58E2}" destId="{08249673-F5B7-47FF-9C28-CD77E7C942CF}" srcOrd="5" destOrd="0" presId="urn:microsoft.com/office/officeart/2005/8/layout/cycle7"/>
    <dgm:cxn modelId="{42014C77-3CFE-4627-9493-774EAFE9930B}" type="presParOf" srcId="{08249673-F5B7-47FF-9C28-CD77E7C942CF}" destId="{69B50C97-F135-493A-B3F9-5222E8B7A73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710CAF-F86B-47A6-875E-917265246EB1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BC31733-43F3-4A67-A198-1095F5FC101E}">
      <dgm:prSet phldrT="[Texto]"/>
      <dgm:spPr>
        <a:solidFill>
          <a:schemeClr val="bg1"/>
        </a:solidFill>
      </dgm:spPr>
      <dgm:t>
        <a:bodyPr/>
        <a:lstStyle/>
        <a:p>
          <a:r>
            <a:rPr lang="es-ES" dirty="0" smtClean="0"/>
            <a:t>MBE EP</a:t>
          </a:r>
          <a:endParaRPr lang="es-ES" dirty="0"/>
        </a:p>
      </dgm:t>
    </dgm:pt>
    <dgm:pt modelId="{C4708FB5-0563-4591-B1BB-98422AACEFDE}" type="parTrans" cxnId="{F0CF44E3-031A-4690-9EF9-373154F40039}">
      <dgm:prSet/>
      <dgm:spPr/>
      <dgm:t>
        <a:bodyPr/>
        <a:lstStyle/>
        <a:p>
          <a:endParaRPr lang="es-ES"/>
        </a:p>
      </dgm:t>
    </dgm:pt>
    <dgm:pt modelId="{70553D97-672C-4DB8-8817-B2F9B4D5E1B8}" type="sibTrans" cxnId="{F0CF44E3-031A-4690-9EF9-373154F40039}">
      <dgm:prSet/>
      <dgm:spPr/>
      <dgm:t>
        <a:bodyPr/>
        <a:lstStyle/>
        <a:p>
          <a:endParaRPr lang="es-ES"/>
        </a:p>
      </dgm:t>
    </dgm:pt>
    <dgm:pt modelId="{3A886CC3-5362-4CBB-AD5F-2AB3D5F8FDE9}">
      <dgm:prSet phldrT="[Texto]" custT="1"/>
      <dgm:spPr>
        <a:solidFill>
          <a:srgbClr val="FF0000"/>
        </a:solidFill>
      </dgm:spPr>
      <dgm:t>
        <a:bodyPr/>
        <a:lstStyle/>
        <a:p>
          <a:r>
            <a:rPr lang="es-ES" sz="3200" dirty="0" smtClean="0">
              <a:latin typeface="Arial Black" panose="020B0A04020102020204" pitchFamily="34" charset="0"/>
            </a:rPr>
            <a:t>Dominio A</a:t>
          </a:r>
          <a:endParaRPr lang="es-ES" sz="3200" dirty="0">
            <a:latin typeface="Arial Black" panose="020B0A04020102020204" pitchFamily="34" charset="0"/>
          </a:endParaRPr>
        </a:p>
      </dgm:t>
    </dgm:pt>
    <dgm:pt modelId="{804B723E-4D9E-4EA6-A855-14B3998FB111}" type="parTrans" cxnId="{53368F3A-2295-4E0E-AE70-A77D5D21895E}">
      <dgm:prSet/>
      <dgm:spPr/>
      <dgm:t>
        <a:bodyPr/>
        <a:lstStyle/>
        <a:p>
          <a:endParaRPr lang="es-ES"/>
        </a:p>
      </dgm:t>
    </dgm:pt>
    <dgm:pt modelId="{315C54F3-AE22-4F8B-9DF1-A8243794C1F3}" type="sibTrans" cxnId="{53368F3A-2295-4E0E-AE70-A77D5D21895E}">
      <dgm:prSet/>
      <dgm:spPr/>
      <dgm:t>
        <a:bodyPr/>
        <a:lstStyle/>
        <a:p>
          <a:endParaRPr lang="es-ES"/>
        </a:p>
      </dgm:t>
    </dgm:pt>
    <dgm:pt modelId="{47611AE4-0C03-49A8-B06B-1EB62FAA3AEA}">
      <dgm:prSet phldrT="[Texto]" custT="1"/>
      <dgm:spPr>
        <a:solidFill>
          <a:srgbClr val="007FDE"/>
        </a:solidFill>
      </dgm:spPr>
      <dgm:t>
        <a:bodyPr/>
        <a:lstStyle/>
        <a:p>
          <a:r>
            <a:rPr lang="es-ES" sz="3200" dirty="0" smtClean="0">
              <a:latin typeface="Arial Black" panose="020B0A04020102020204" pitchFamily="34" charset="0"/>
            </a:rPr>
            <a:t>Dominio B</a:t>
          </a:r>
          <a:endParaRPr lang="es-ES" sz="3200" dirty="0">
            <a:latin typeface="Arial Black" panose="020B0A04020102020204" pitchFamily="34" charset="0"/>
          </a:endParaRPr>
        </a:p>
      </dgm:t>
    </dgm:pt>
    <dgm:pt modelId="{ECB60FCF-527B-4AC7-96F7-E1733D8EED89}" type="parTrans" cxnId="{C8A9F6B9-901F-43E9-ADC0-CAAD7730AEC8}">
      <dgm:prSet/>
      <dgm:spPr/>
      <dgm:t>
        <a:bodyPr/>
        <a:lstStyle/>
        <a:p>
          <a:endParaRPr lang="es-ES"/>
        </a:p>
      </dgm:t>
    </dgm:pt>
    <dgm:pt modelId="{19DF7378-34D2-42F9-8691-52D0F7C58C94}" type="sibTrans" cxnId="{C8A9F6B9-901F-43E9-ADC0-CAAD7730AEC8}">
      <dgm:prSet/>
      <dgm:spPr/>
      <dgm:t>
        <a:bodyPr/>
        <a:lstStyle/>
        <a:p>
          <a:endParaRPr lang="es-ES"/>
        </a:p>
      </dgm:t>
    </dgm:pt>
    <dgm:pt modelId="{972FCB7D-A963-403B-9DDF-6B902873BB73}">
      <dgm:prSet phldrT="[Texto]" custT="1"/>
      <dgm:spPr/>
      <dgm:t>
        <a:bodyPr/>
        <a:lstStyle/>
        <a:p>
          <a:r>
            <a:rPr lang="es-ES" sz="3200" dirty="0" smtClean="0">
              <a:latin typeface="Arial Black" panose="020B0A04020102020204" pitchFamily="34" charset="0"/>
            </a:rPr>
            <a:t>Dominio C</a:t>
          </a:r>
          <a:endParaRPr lang="es-ES" sz="3200" dirty="0">
            <a:latin typeface="Arial Black" panose="020B0A04020102020204" pitchFamily="34" charset="0"/>
          </a:endParaRPr>
        </a:p>
      </dgm:t>
    </dgm:pt>
    <dgm:pt modelId="{37AC816E-9040-4072-96C3-4AE78ED17C2B}" type="parTrans" cxnId="{8A0E10DC-C356-4B26-A813-93B529E03B7B}">
      <dgm:prSet/>
      <dgm:spPr/>
      <dgm:t>
        <a:bodyPr/>
        <a:lstStyle/>
        <a:p>
          <a:endParaRPr lang="es-ES"/>
        </a:p>
      </dgm:t>
    </dgm:pt>
    <dgm:pt modelId="{5F9A512E-B9DF-44E9-BD15-0BCADC137F62}" type="sibTrans" cxnId="{8A0E10DC-C356-4B26-A813-93B529E03B7B}">
      <dgm:prSet/>
      <dgm:spPr/>
      <dgm:t>
        <a:bodyPr/>
        <a:lstStyle/>
        <a:p>
          <a:endParaRPr lang="es-ES"/>
        </a:p>
      </dgm:t>
    </dgm:pt>
    <dgm:pt modelId="{13145616-814C-4B37-AE79-92E3BA95B27B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ES" sz="3200" dirty="0" smtClean="0">
              <a:latin typeface="Arial Black" panose="020B0A04020102020204" pitchFamily="34" charset="0"/>
            </a:rPr>
            <a:t>Dominio D</a:t>
          </a:r>
          <a:endParaRPr lang="es-ES" sz="3200" dirty="0">
            <a:latin typeface="Arial Black" panose="020B0A04020102020204" pitchFamily="34" charset="0"/>
          </a:endParaRPr>
        </a:p>
      </dgm:t>
    </dgm:pt>
    <dgm:pt modelId="{1C5E6BB4-1995-424C-82E2-D784C8D94547}" type="parTrans" cxnId="{2581E00A-3BE6-44BD-8A69-F13C3613DBE0}">
      <dgm:prSet/>
      <dgm:spPr/>
      <dgm:t>
        <a:bodyPr/>
        <a:lstStyle/>
        <a:p>
          <a:endParaRPr lang="es-ES"/>
        </a:p>
      </dgm:t>
    </dgm:pt>
    <dgm:pt modelId="{A0E18305-F6AA-4F59-9BC4-1DA65E08BAFF}" type="sibTrans" cxnId="{2581E00A-3BE6-44BD-8A69-F13C3613DBE0}">
      <dgm:prSet/>
      <dgm:spPr/>
      <dgm:t>
        <a:bodyPr/>
        <a:lstStyle/>
        <a:p>
          <a:endParaRPr lang="es-ES"/>
        </a:p>
      </dgm:t>
    </dgm:pt>
    <dgm:pt modelId="{6732DEB4-F449-442B-B95B-FE087DCB8059}" type="pres">
      <dgm:prSet presAssocID="{4D710CAF-F86B-47A6-875E-917265246EB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B488F3A-71C5-4811-A274-C1F05CBD1F79}" type="pres">
      <dgm:prSet presAssocID="{4D710CAF-F86B-47A6-875E-917265246EB1}" presName="matrix" presStyleCnt="0"/>
      <dgm:spPr/>
    </dgm:pt>
    <dgm:pt modelId="{A855F48E-E7E3-4B85-A5C6-824779F5E88B}" type="pres">
      <dgm:prSet presAssocID="{4D710CAF-F86B-47A6-875E-917265246EB1}" presName="tile1" presStyleLbl="node1" presStyleIdx="0" presStyleCnt="4"/>
      <dgm:spPr/>
      <dgm:t>
        <a:bodyPr/>
        <a:lstStyle/>
        <a:p>
          <a:endParaRPr lang="es-ES"/>
        </a:p>
      </dgm:t>
    </dgm:pt>
    <dgm:pt modelId="{2708D830-FC33-4F50-A6A3-DE3CDDCF850C}" type="pres">
      <dgm:prSet presAssocID="{4D710CAF-F86B-47A6-875E-917265246EB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32B0F0-771D-460B-8B79-C153A86E95BD}" type="pres">
      <dgm:prSet presAssocID="{4D710CAF-F86B-47A6-875E-917265246EB1}" presName="tile2" presStyleLbl="node1" presStyleIdx="1" presStyleCnt="4"/>
      <dgm:spPr/>
      <dgm:t>
        <a:bodyPr/>
        <a:lstStyle/>
        <a:p>
          <a:endParaRPr lang="es-ES"/>
        </a:p>
      </dgm:t>
    </dgm:pt>
    <dgm:pt modelId="{5C016CFA-B6A6-4F56-8A97-F475D23C7C51}" type="pres">
      <dgm:prSet presAssocID="{4D710CAF-F86B-47A6-875E-917265246EB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082D26-7DAD-4229-9903-296DF473909B}" type="pres">
      <dgm:prSet presAssocID="{4D710CAF-F86B-47A6-875E-917265246EB1}" presName="tile3" presStyleLbl="node1" presStyleIdx="2" presStyleCnt="4"/>
      <dgm:spPr/>
      <dgm:t>
        <a:bodyPr/>
        <a:lstStyle/>
        <a:p>
          <a:endParaRPr lang="es-ES"/>
        </a:p>
      </dgm:t>
    </dgm:pt>
    <dgm:pt modelId="{9EE898A7-BF8F-4BA9-8A9E-37345D07A6E4}" type="pres">
      <dgm:prSet presAssocID="{4D710CAF-F86B-47A6-875E-917265246EB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F8165D-643D-41C8-8179-FF2555D81841}" type="pres">
      <dgm:prSet presAssocID="{4D710CAF-F86B-47A6-875E-917265246EB1}" presName="tile4" presStyleLbl="node1" presStyleIdx="3" presStyleCnt="4"/>
      <dgm:spPr/>
      <dgm:t>
        <a:bodyPr/>
        <a:lstStyle/>
        <a:p>
          <a:endParaRPr lang="es-ES"/>
        </a:p>
      </dgm:t>
    </dgm:pt>
    <dgm:pt modelId="{22CF6DBA-7084-423B-910B-DD77BEDD0413}" type="pres">
      <dgm:prSet presAssocID="{4D710CAF-F86B-47A6-875E-917265246EB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A98D78-AF39-46BC-B427-9AE06CC23B97}" type="pres">
      <dgm:prSet presAssocID="{4D710CAF-F86B-47A6-875E-917265246EB1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8A0E10DC-C356-4B26-A813-93B529E03B7B}" srcId="{5BC31733-43F3-4A67-A198-1095F5FC101E}" destId="{972FCB7D-A963-403B-9DDF-6B902873BB73}" srcOrd="2" destOrd="0" parTransId="{37AC816E-9040-4072-96C3-4AE78ED17C2B}" sibTransId="{5F9A512E-B9DF-44E9-BD15-0BCADC137F62}"/>
    <dgm:cxn modelId="{7F799E4B-219E-42B0-88F6-7589CB8BD732}" type="presOf" srcId="{3A886CC3-5362-4CBB-AD5F-2AB3D5F8FDE9}" destId="{A855F48E-E7E3-4B85-A5C6-824779F5E88B}" srcOrd="0" destOrd="0" presId="urn:microsoft.com/office/officeart/2005/8/layout/matrix1"/>
    <dgm:cxn modelId="{A4DDA141-1607-4318-A7FF-CF5A1AEC5C97}" type="presOf" srcId="{3A886CC3-5362-4CBB-AD5F-2AB3D5F8FDE9}" destId="{2708D830-FC33-4F50-A6A3-DE3CDDCF850C}" srcOrd="1" destOrd="0" presId="urn:microsoft.com/office/officeart/2005/8/layout/matrix1"/>
    <dgm:cxn modelId="{D5310920-47CA-44F7-8D1D-B366FCF44B26}" type="presOf" srcId="{47611AE4-0C03-49A8-B06B-1EB62FAA3AEA}" destId="{5C016CFA-B6A6-4F56-8A97-F475D23C7C51}" srcOrd="1" destOrd="0" presId="urn:microsoft.com/office/officeart/2005/8/layout/matrix1"/>
    <dgm:cxn modelId="{53368F3A-2295-4E0E-AE70-A77D5D21895E}" srcId="{5BC31733-43F3-4A67-A198-1095F5FC101E}" destId="{3A886CC3-5362-4CBB-AD5F-2AB3D5F8FDE9}" srcOrd="0" destOrd="0" parTransId="{804B723E-4D9E-4EA6-A855-14B3998FB111}" sibTransId="{315C54F3-AE22-4F8B-9DF1-A8243794C1F3}"/>
    <dgm:cxn modelId="{B1F6B77D-706A-4396-9ADD-62A4F6E88241}" type="presOf" srcId="{47611AE4-0C03-49A8-B06B-1EB62FAA3AEA}" destId="{1332B0F0-771D-460B-8B79-C153A86E95BD}" srcOrd="0" destOrd="0" presId="urn:microsoft.com/office/officeart/2005/8/layout/matrix1"/>
    <dgm:cxn modelId="{C8A9F6B9-901F-43E9-ADC0-CAAD7730AEC8}" srcId="{5BC31733-43F3-4A67-A198-1095F5FC101E}" destId="{47611AE4-0C03-49A8-B06B-1EB62FAA3AEA}" srcOrd="1" destOrd="0" parTransId="{ECB60FCF-527B-4AC7-96F7-E1733D8EED89}" sibTransId="{19DF7378-34D2-42F9-8691-52D0F7C58C94}"/>
    <dgm:cxn modelId="{4AFCF938-438C-4CCF-A1A2-A88F0C892462}" type="presOf" srcId="{5BC31733-43F3-4A67-A198-1095F5FC101E}" destId="{9BA98D78-AF39-46BC-B427-9AE06CC23B97}" srcOrd="0" destOrd="0" presId="urn:microsoft.com/office/officeart/2005/8/layout/matrix1"/>
    <dgm:cxn modelId="{02D4BAA2-1E0B-4922-815A-258741251162}" type="presOf" srcId="{13145616-814C-4B37-AE79-92E3BA95B27B}" destId="{22CF6DBA-7084-423B-910B-DD77BEDD0413}" srcOrd="1" destOrd="0" presId="urn:microsoft.com/office/officeart/2005/8/layout/matrix1"/>
    <dgm:cxn modelId="{CA9D4C81-AEAE-4B52-95F5-E01E0671E22A}" type="presOf" srcId="{972FCB7D-A963-403B-9DDF-6B902873BB73}" destId="{9EE898A7-BF8F-4BA9-8A9E-37345D07A6E4}" srcOrd="1" destOrd="0" presId="urn:microsoft.com/office/officeart/2005/8/layout/matrix1"/>
    <dgm:cxn modelId="{77F8307C-5ACD-4F79-B3BB-683A565AB27B}" type="presOf" srcId="{13145616-814C-4B37-AE79-92E3BA95B27B}" destId="{71F8165D-643D-41C8-8179-FF2555D81841}" srcOrd="0" destOrd="0" presId="urn:microsoft.com/office/officeart/2005/8/layout/matrix1"/>
    <dgm:cxn modelId="{F9528ACB-B175-454B-A248-630DED362B38}" type="presOf" srcId="{4D710CAF-F86B-47A6-875E-917265246EB1}" destId="{6732DEB4-F449-442B-B95B-FE087DCB8059}" srcOrd="0" destOrd="0" presId="urn:microsoft.com/office/officeart/2005/8/layout/matrix1"/>
    <dgm:cxn modelId="{F0CF44E3-031A-4690-9EF9-373154F40039}" srcId="{4D710CAF-F86B-47A6-875E-917265246EB1}" destId="{5BC31733-43F3-4A67-A198-1095F5FC101E}" srcOrd="0" destOrd="0" parTransId="{C4708FB5-0563-4591-B1BB-98422AACEFDE}" sibTransId="{70553D97-672C-4DB8-8817-B2F9B4D5E1B8}"/>
    <dgm:cxn modelId="{13A1C411-3E7A-485F-86BA-F764B4AA5F27}" type="presOf" srcId="{972FCB7D-A963-403B-9DDF-6B902873BB73}" destId="{74082D26-7DAD-4229-9903-296DF473909B}" srcOrd="0" destOrd="0" presId="urn:microsoft.com/office/officeart/2005/8/layout/matrix1"/>
    <dgm:cxn modelId="{2581E00A-3BE6-44BD-8A69-F13C3613DBE0}" srcId="{5BC31733-43F3-4A67-A198-1095F5FC101E}" destId="{13145616-814C-4B37-AE79-92E3BA95B27B}" srcOrd="3" destOrd="0" parTransId="{1C5E6BB4-1995-424C-82E2-D784C8D94547}" sibTransId="{A0E18305-F6AA-4F59-9BC4-1DA65E08BAFF}"/>
    <dgm:cxn modelId="{8450A2DE-9BC2-441C-BBFF-47CC659DD2C8}" type="presParOf" srcId="{6732DEB4-F449-442B-B95B-FE087DCB8059}" destId="{BB488F3A-71C5-4811-A274-C1F05CBD1F79}" srcOrd="0" destOrd="0" presId="urn:microsoft.com/office/officeart/2005/8/layout/matrix1"/>
    <dgm:cxn modelId="{58CDFC47-C206-4CEA-9B8F-05406D8B0D32}" type="presParOf" srcId="{BB488F3A-71C5-4811-A274-C1F05CBD1F79}" destId="{A855F48E-E7E3-4B85-A5C6-824779F5E88B}" srcOrd="0" destOrd="0" presId="urn:microsoft.com/office/officeart/2005/8/layout/matrix1"/>
    <dgm:cxn modelId="{6EDA82CE-86EC-415D-BCA1-FC0CE216C209}" type="presParOf" srcId="{BB488F3A-71C5-4811-A274-C1F05CBD1F79}" destId="{2708D830-FC33-4F50-A6A3-DE3CDDCF850C}" srcOrd="1" destOrd="0" presId="urn:microsoft.com/office/officeart/2005/8/layout/matrix1"/>
    <dgm:cxn modelId="{6B494F1D-3A44-497D-B1F0-48FC235FDBEC}" type="presParOf" srcId="{BB488F3A-71C5-4811-A274-C1F05CBD1F79}" destId="{1332B0F0-771D-460B-8B79-C153A86E95BD}" srcOrd="2" destOrd="0" presId="urn:microsoft.com/office/officeart/2005/8/layout/matrix1"/>
    <dgm:cxn modelId="{D29DF587-C417-470D-80ED-7E31D33ED4A2}" type="presParOf" srcId="{BB488F3A-71C5-4811-A274-C1F05CBD1F79}" destId="{5C016CFA-B6A6-4F56-8A97-F475D23C7C51}" srcOrd="3" destOrd="0" presId="urn:microsoft.com/office/officeart/2005/8/layout/matrix1"/>
    <dgm:cxn modelId="{E9EBF72E-F37C-4676-948A-F03A82016D43}" type="presParOf" srcId="{BB488F3A-71C5-4811-A274-C1F05CBD1F79}" destId="{74082D26-7DAD-4229-9903-296DF473909B}" srcOrd="4" destOrd="0" presId="urn:microsoft.com/office/officeart/2005/8/layout/matrix1"/>
    <dgm:cxn modelId="{6ECBF966-F44B-44A2-AF8E-D363DAB503D7}" type="presParOf" srcId="{BB488F3A-71C5-4811-A274-C1F05CBD1F79}" destId="{9EE898A7-BF8F-4BA9-8A9E-37345D07A6E4}" srcOrd="5" destOrd="0" presId="urn:microsoft.com/office/officeart/2005/8/layout/matrix1"/>
    <dgm:cxn modelId="{441691D1-230F-4982-A1E0-98A009FCB949}" type="presParOf" srcId="{BB488F3A-71C5-4811-A274-C1F05CBD1F79}" destId="{71F8165D-643D-41C8-8179-FF2555D81841}" srcOrd="6" destOrd="0" presId="urn:microsoft.com/office/officeart/2005/8/layout/matrix1"/>
    <dgm:cxn modelId="{20F6BEA3-59F2-4475-8D0C-BB1F60543592}" type="presParOf" srcId="{BB488F3A-71C5-4811-A274-C1F05CBD1F79}" destId="{22CF6DBA-7084-423B-910B-DD77BEDD0413}" srcOrd="7" destOrd="0" presId="urn:microsoft.com/office/officeart/2005/8/layout/matrix1"/>
    <dgm:cxn modelId="{3F853555-44EE-473B-BF75-9E2A7AD78204}" type="presParOf" srcId="{6732DEB4-F449-442B-B95B-FE087DCB8059}" destId="{9BA98D78-AF39-46BC-B427-9AE06CC23B9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pPr algn="just"/>
          <a:r>
            <a:rPr lang="es-CL" sz="2000" dirty="0" smtClean="0">
              <a:latin typeface="Arial" panose="020B0604020202020204" pitchFamily="34" charset="0"/>
              <a:cs typeface="Arial" panose="020B0604020202020204" pitchFamily="34" charset="0"/>
            </a:rPr>
            <a:t>Diseño del proceso de enseñanza y aprendizaje en cuanto a la </a:t>
          </a:r>
          <a:r>
            <a:rPr lang="es-CL" sz="2000" b="1" u="none" dirty="0" smtClean="0">
              <a:latin typeface="Arial Black" panose="020B0A04020102020204" pitchFamily="34" charset="0"/>
              <a:cs typeface="Arial" panose="020B0604020202020204" pitchFamily="34" charset="0"/>
            </a:rPr>
            <a:t>planificación y evaluación.</a:t>
          </a:r>
          <a:r>
            <a:rPr lang="es-CL" sz="2000" u="none" dirty="0" smtClean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endParaRPr lang="es-ES" sz="2000" u="none" dirty="0"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Y="-30982" custLinFactNeighborX="57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pPr algn="just"/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Requiere considerar los diferentes </a:t>
          </a:r>
          <a:r>
            <a:rPr lang="es-CL" sz="1800" b="1" u="none" dirty="0" smtClean="0">
              <a:latin typeface="Arial Black" panose="020B0A04020102020204" pitchFamily="34" charset="0"/>
              <a:cs typeface="Arial" panose="020B0604020202020204" pitchFamily="34" charset="0"/>
            </a:rPr>
            <a:t>hitos del desarrollo, tramos curriculares, trayectoria educativa y las características del contexto</a:t>
          </a:r>
          <a:r>
            <a:rPr lang="es-CL" sz="1800" u="none" dirty="0" smtClean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en que se despliega la enseñanza, para promover aprendizajes que favorezcan el desarrollo armónico e integral de cada niño y niña. </a:t>
          </a:r>
          <a:endParaRPr lang="es-E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Y="9047" custLinFactNeighborX="3633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Implica dominar los </a:t>
          </a:r>
          <a:r>
            <a:rPr lang="es-CL" sz="1800" b="1" u="none" dirty="0" smtClean="0">
              <a:latin typeface="Arial Black" panose="020B0A04020102020204" pitchFamily="34" charset="0"/>
              <a:cs typeface="Arial" panose="020B0604020202020204" pitchFamily="34" charset="0"/>
            </a:rPr>
            <a:t>saberes disciplinares y pedagógicos</a:t>
          </a:r>
          <a:r>
            <a:rPr lang="es-CL" sz="1800" u="none" dirty="0" smtClean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del nivel de Educación Parvularia: </a:t>
          </a:r>
          <a:r>
            <a:rPr lang="es-CL" sz="1800" b="1" u="none" dirty="0" smtClean="0">
              <a:latin typeface="Arial Black" panose="020B0A04020102020204" pitchFamily="34" charset="0"/>
              <a:cs typeface="Arial" panose="020B0604020202020204" pitchFamily="34" charset="0"/>
            </a:rPr>
            <a:t>el saber y el saber hacer</a:t>
          </a:r>
          <a:endParaRPr lang="es-ES" sz="1800" u="none" dirty="0"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NeighborX="0" custLinFactNeighborY="-7965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7FDE"/>
        </a:solidFill>
      </dgm:spPr>
      <dgm:t>
        <a:bodyPr/>
        <a:lstStyle/>
        <a:p>
          <a:pPr algn="just"/>
          <a:r>
            <a:rPr lang="es-CL" sz="2000" dirty="0" smtClean="0">
              <a:latin typeface="Arial" panose="020B0604020202020204" pitchFamily="34" charset="0"/>
              <a:cs typeface="Arial" panose="020B0604020202020204" pitchFamily="34" charset="0"/>
            </a:rPr>
            <a:t>Diseño y organización de </a:t>
          </a:r>
          <a:r>
            <a:rPr lang="es-CL" sz="2000" b="1" u="sng" dirty="0" smtClean="0">
              <a:latin typeface="Arial Black" panose="020B0A04020102020204" pitchFamily="34" charset="0"/>
              <a:cs typeface="Arial" panose="020B0604020202020204" pitchFamily="34" charset="0"/>
            </a:rPr>
            <a:t>espacios, tiempos, rutinas y recursos educativos </a:t>
          </a:r>
          <a:r>
            <a:rPr lang="es-CL" sz="2000" dirty="0" smtClean="0">
              <a:latin typeface="Arial" panose="020B0604020202020204" pitchFamily="34" charset="0"/>
              <a:cs typeface="Arial" panose="020B0604020202020204" pitchFamily="34" charset="0"/>
            </a:rPr>
            <a:t>que consideren las características, intereses y necesidades de los niños y las niñas, en favor de un ambiente potenciador de aprendizajes y de bienestar integral, donde se promueva la confianza y las </a:t>
          </a:r>
          <a:r>
            <a:rPr lang="es-CL" sz="2000" b="0" u="sng" dirty="0" smtClean="0">
              <a:latin typeface="Arial Black" panose="020B0A04020102020204" pitchFamily="34" charset="0"/>
              <a:cs typeface="Arial" panose="020B0604020202020204" pitchFamily="34" charset="0"/>
            </a:rPr>
            <a:t>relaciones participativas y democráticas</a:t>
          </a:r>
          <a:r>
            <a:rPr lang="es-CL" sz="2000" b="0" u="none" dirty="0" smtClean="0">
              <a:latin typeface="Arial Black" panose="020B0A04020102020204" pitchFamily="34" charset="0"/>
              <a:cs typeface="Arial" panose="020B0604020202020204" pitchFamily="34" charset="0"/>
            </a:rPr>
            <a:t> </a:t>
          </a:r>
          <a:r>
            <a:rPr lang="es-CL" sz="2000" dirty="0" smtClean="0">
              <a:latin typeface="Arial" panose="020B0604020202020204" pitchFamily="34" charset="0"/>
              <a:cs typeface="Arial" panose="020B0604020202020204" pitchFamily="34" charset="0"/>
            </a:rPr>
            <a:t>entre todos quienes componen la comunidad educativa y local. </a:t>
          </a:r>
          <a:endParaRPr lang="es-E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Y="-30982" custLinFactNeighborX="57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7FDE"/>
        </a:solidFill>
      </dgm:spPr>
      <dgm:t>
        <a:bodyPr/>
        <a:lstStyle/>
        <a:p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Ambientes </a:t>
          </a:r>
          <a:r>
            <a:rPr lang="es-CL" sz="1800" b="1" u="sng" dirty="0" smtClean="0">
              <a:latin typeface="Arial Black" panose="020B0A04020102020204" pitchFamily="34" charset="0"/>
              <a:cs typeface="Arial" panose="020B0604020202020204" pitchFamily="34" charset="0"/>
            </a:rPr>
            <a:t>desafiantes, lúdicos e inclusivos</a:t>
          </a:r>
          <a:r>
            <a:rPr lang="es-CL" sz="1800" dirty="0" smtClean="0">
              <a:latin typeface="Arial" panose="020B0604020202020204" pitchFamily="34" charset="0"/>
              <a:cs typeface="Arial" panose="020B0604020202020204" pitchFamily="34" charset="0"/>
            </a:rPr>
            <a:t>, donde todos y todas se sientan incorporados, reconocidos y aceptados.</a:t>
          </a:r>
          <a:endParaRPr lang="es-ES" sz="1800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NeighborY="-1104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FFC000"/>
        </a:solidFill>
      </dgm:spPr>
      <dgm:t>
        <a:bodyPr/>
        <a:lstStyle/>
        <a:p>
          <a:r>
            <a:rPr lang="es-CL" sz="2000" dirty="0" smtClean="0"/>
            <a:t>Educador/a de párvulos lidera la </a:t>
          </a:r>
          <a:r>
            <a:rPr lang="es-CL" sz="2000" b="1" u="sng" dirty="0" smtClean="0"/>
            <a:t>implementación de prácticas pedagógicas</a:t>
          </a:r>
          <a:r>
            <a:rPr lang="es-CL" sz="2000" dirty="0" smtClean="0"/>
            <a:t> coherentes con el currículum vigente y las características de aprendizaje y desarrollo de los niños y niñas, en función de su bienestar integral y aprendizaje, desarrollando, junto al equipo de aula, un trabajo pedagógico intencionado, con </a:t>
          </a:r>
          <a:r>
            <a:rPr lang="es-CL" sz="2000" b="1" u="sng" dirty="0" smtClean="0"/>
            <a:t>foco en las interacciones</a:t>
          </a:r>
          <a:r>
            <a:rPr lang="es-CL" sz="2000" dirty="0" smtClean="0"/>
            <a:t> que se establecen con los niños y niñas; y entre ellos.</a:t>
          </a:r>
          <a:endParaRPr lang="es-ES" sz="2000" dirty="0"/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LinFactY="-30982" custLinFactNeighborX="57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4"/>
        </a:solidFill>
      </dgm:spPr>
      <dgm:t>
        <a:bodyPr/>
        <a:lstStyle/>
        <a:p>
          <a:r>
            <a:rPr lang="es-CL" sz="1800" dirty="0" smtClean="0"/>
            <a:t>La </a:t>
          </a:r>
          <a:r>
            <a:rPr lang="es-CL" sz="1800" b="1" u="sng" dirty="0" smtClean="0"/>
            <a:t>evaluación</a:t>
          </a:r>
          <a:r>
            <a:rPr lang="es-CL" sz="1800" dirty="0" smtClean="0"/>
            <a:t> se considera una oportunidad de aprendizaje y de mejora continua a partir de la cual, el/la educador/a, junto con el equipo de aula, toma decisiones y realiza ajustes a los procesos educativos, considerando la </a:t>
          </a:r>
          <a:r>
            <a:rPr lang="es-CL" sz="1800" b="1" u="sng" dirty="0" smtClean="0"/>
            <a:t>evidencia documentada de los niños y niñas</a:t>
          </a:r>
          <a:r>
            <a:rPr lang="es-CL" sz="1800" dirty="0" smtClean="0"/>
            <a:t> y de los </a:t>
          </a:r>
          <a:r>
            <a:rPr lang="es-CL" sz="1800" b="1" u="sng" dirty="0" smtClean="0"/>
            <a:t>contextos para el aprendizaje</a:t>
          </a:r>
          <a:r>
            <a:rPr lang="es-CL" sz="1800" dirty="0" smtClean="0"/>
            <a:t> (familia tiene un rol central).</a:t>
          </a:r>
          <a:endParaRPr lang="es-ES" sz="1800" u="sng" dirty="0"/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ScaleY="572793" custLinFactNeighborY="-1104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/>
        <a:lstStyle/>
        <a:p>
          <a:endParaRPr lang="es-ES" sz="2000" dirty="0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ScaleY="205412" custLinFactNeighborX="578" custLinFactNeighborY="3820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379AED-2A4A-43FD-AB00-E737B3E400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8280EB-0EF5-474F-8D16-84974F9DB257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/>
        <a:lstStyle/>
        <a:p>
          <a:endParaRPr lang="es-ES" sz="1800" u="sng" dirty="0"/>
        </a:p>
      </dgm:t>
    </dgm:pt>
    <dgm:pt modelId="{862D93B8-9B10-4FAC-9330-70DB796C67C9}" type="parTrans" cxnId="{03607325-BDC7-43F7-9CC5-DF563BA373A0}">
      <dgm:prSet/>
      <dgm:spPr/>
      <dgm:t>
        <a:bodyPr/>
        <a:lstStyle/>
        <a:p>
          <a:endParaRPr lang="es-ES"/>
        </a:p>
      </dgm:t>
    </dgm:pt>
    <dgm:pt modelId="{653DE948-15C1-4694-8F59-70412509FE09}" type="sibTrans" cxnId="{03607325-BDC7-43F7-9CC5-DF563BA373A0}">
      <dgm:prSet/>
      <dgm:spPr/>
      <dgm:t>
        <a:bodyPr/>
        <a:lstStyle/>
        <a:p>
          <a:endParaRPr lang="es-ES"/>
        </a:p>
      </dgm:t>
    </dgm:pt>
    <dgm:pt modelId="{E18B56E7-5DA1-456F-9E65-DF3AEE2F4434}" type="pres">
      <dgm:prSet presAssocID="{A3379AED-2A4A-43FD-AB00-E737B3E400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68CA7A5-B443-4ED0-B5D6-D6EA82C51A44}" type="pres">
      <dgm:prSet presAssocID="{1D8280EB-0EF5-474F-8D16-84974F9DB257}" presName="parentText" presStyleLbl="node1" presStyleIdx="0" presStyleCnt="1" custScaleY="572793" custLinFactNeighborY="-1104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F40275C-2509-4B32-A891-8B5E6EF141D2}" type="presOf" srcId="{A3379AED-2A4A-43FD-AB00-E737B3E400E6}" destId="{E18B56E7-5DA1-456F-9E65-DF3AEE2F4434}" srcOrd="0" destOrd="0" presId="urn:microsoft.com/office/officeart/2005/8/layout/vList2"/>
    <dgm:cxn modelId="{05C6C6F3-E16E-447E-99A5-1341E9F9D61C}" type="presOf" srcId="{1D8280EB-0EF5-474F-8D16-84974F9DB257}" destId="{868CA7A5-B443-4ED0-B5D6-D6EA82C51A44}" srcOrd="0" destOrd="0" presId="urn:microsoft.com/office/officeart/2005/8/layout/vList2"/>
    <dgm:cxn modelId="{03607325-BDC7-43F7-9CC5-DF563BA373A0}" srcId="{A3379AED-2A4A-43FD-AB00-E737B3E400E6}" destId="{1D8280EB-0EF5-474F-8D16-84974F9DB257}" srcOrd="0" destOrd="0" parTransId="{862D93B8-9B10-4FAC-9330-70DB796C67C9}" sibTransId="{653DE948-15C1-4694-8F59-70412509FE09}"/>
    <dgm:cxn modelId="{07DC5590-8D65-4AA1-BD84-66FB30F1CB00}" type="presParOf" srcId="{E18B56E7-5DA1-456F-9E65-DF3AEE2F4434}" destId="{868CA7A5-B443-4ED0-B5D6-D6EA82C51A4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9148D-D501-4FE7-A961-A1E8C6751E7B}">
      <dsp:nvSpPr>
        <dsp:cNvPr id="0" name=""/>
        <dsp:cNvSpPr/>
      </dsp:nvSpPr>
      <dsp:spPr>
        <a:xfrm>
          <a:off x="2170" y="0"/>
          <a:ext cx="2274677" cy="3493825"/>
        </a:xfrm>
        <a:prstGeom prst="roundRect">
          <a:avLst>
            <a:gd name="adj" fmla="val 10000"/>
          </a:avLst>
        </a:prstGeom>
        <a:solidFill>
          <a:srgbClr val="14A58B"/>
        </a:solidFill>
        <a:ln>
          <a:solidFill>
            <a:srgbClr val="16B294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El trabajo colaborativo que se ejerce junto a la técnico en Educación Parvularia.</a:t>
          </a:r>
          <a:endParaRPr lang="es-ES" sz="1800" kern="1200" dirty="0"/>
        </a:p>
      </dsp:txBody>
      <dsp:txXfrm>
        <a:off x="2170" y="1397530"/>
        <a:ext cx="2274677" cy="1397530"/>
      </dsp:txXfrm>
    </dsp:sp>
    <dsp:sp modelId="{ABB4F9CE-F310-4950-99BA-7363CD452B5E}">
      <dsp:nvSpPr>
        <dsp:cNvPr id="0" name=""/>
        <dsp:cNvSpPr/>
      </dsp:nvSpPr>
      <dsp:spPr>
        <a:xfrm>
          <a:off x="653980" y="170770"/>
          <a:ext cx="1163443" cy="116344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B341686-5727-4532-81E1-00CAA6CED397}">
      <dsp:nvSpPr>
        <dsp:cNvPr id="0" name=""/>
        <dsp:cNvSpPr/>
      </dsp:nvSpPr>
      <dsp:spPr>
        <a:xfrm>
          <a:off x="2345088" y="0"/>
          <a:ext cx="2274677" cy="3493825"/>
        </a:xfrm>
        <a:prstGeom prst="roundRect">
          <a:avLst>
            <a:gd name="adj" fmla="val 10000"/>
          </a:avLst>
        </a:prstGeom>
        <a:solidFill>
          <a:srgbClr val="16B29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El rol protagónico de los  niños y niñas.</a:t>
          </a:r>
          <a:endParaRPr lang="es-ES" sz="2000" kern="1200" dirty="0"/>
        </a:p>
      </dsp:txBody>
      <dsp:txXfrm>
        <a:off x="2345088" y="1397530"/>
        <a:ext cx="2274677" cy="1397530"/>
      </dsp:txXfrm>
    </dsp:sp>
    <dsp:sp modelId="{E1899517-9A5F-4528-8EBA-22CE96CACBD1}">
      <dsp:nvSpPr>
        <dsp:cNvPr id="0" name=""/>
        <dsp:cNvSpPr/>
      </dsp:nvSpPr>
      <dsp:spPr>
        <a:xfrm>
          <a:off x="2900705" y="209629"/>
          <a:ext cx="1163443" cy="116344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7CBF1E4-B52A-4828-9C00-D721836CB2B5}">
      <dsp:nvSpPr>
        <dsp:cNvPr id="0" name=""/>
        <dsp:cNvSpPr/>
      </dsp:nvSpPr>
      <dsp:spPr>
        <a:xfrm>
          <a:off x="4688006" y="0"/>
          <a:ext cx="2274677" cy="3493825"/>
        </a:xfrm>
        <a:prstGeom prst="roundRect">
          <a:avLst>
            <a:gd name="adj" fmla="val 10000"/>
          </a:avLst>
        </a:prstGeom>
        <a:solidFill>
          <a:srgbClr val="14A58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El juego como herramienta central.</a:t>
          </a:r>
          <a:endParaRPr lang="es-ES" sz="2000" kern="1200" dirty="0"/>
        </a:p>
      </dsp:txBody>
      <dsp:txXfrm>
        <a:off x="4688006" y="1397530"/>
        <a:ext cx="2274677" cy="1397530"/>
      </dsp:txXfrm>
    </dsp:sp>
    <dsp:sp modelId="{362A061C-8355-4B1D-94B9-5BF1C0CAC8AE}">
      <dsp:nvSpPr>
        <dsp:cNvPr id="0" name=""/>
        <dsp:cNvSpPr/>
      </dsp:nvSpPr>
      <dsp:spPr>
        <a:xfrm>
          <a:off x="5243623" y="209629"/>
          <a:ext cx="1163443" cy="116344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56D1BF0-785D-44A3-8EBA-0105ED4D3864}">
      <dsp:nvSpPr>
        <dsp:cNvPr id="0" name=""/>
        <dsp:cNvSpPr/>
      </dsp:nvSpPr>
      <dsp:spPr>
        <a:xfrm>
          <a:off x="7033095" y="0"/>
          <a:ext cx="2274677" cy="3493825"/>
        </a:xfrm>
        <a:prstGeom prst="roundRect">
          <a:avLst>
            <a:gd name="adj" fmla="val 10000"/>
          </a:avLst>
        </a:prstGeom>
        <a:solidFill>
          <a:srgbClr val="16B294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El trabajo con familias .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33095" y="1397530"/>
        <a:ext cx="2274677" cy="1397530"/>
      </dsp:txXfrm>
    </dsp:sp>
    <dsp:sp modelId="{7539FC4F-161E-4560-92CA-29DBA66ED2C0}">
      <dsp:nvSpPr>
        <dsp:cNvPr id="0" name=""/>
        <dsp:cNvSpPr/>
      </dsp:nvSpPr>
      <dsp:spPr>
        <a:xfrm>
          <a:off x="7586542" y="209629"/>
          <a:ext cx="1163443" cy="116344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02C13CC-D541-429A-B00F-031707AAC950}">
      <dsp:nvSpPr>
        <dsp:cNvPr id="0" name=""/>
        <dsp:cNvSpPr/>
      </dsp:nvSpPr>
      <dsp:spPr>
        <a:xfrm>
          <a:off x="372310" y="2795060"/>
          <a:ext cx="8563151" cy="524073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EE061-E384-4945-BCCC-A4756D96A12D}">
      <dsp:nvSpPr>
        <dsp:cNvPr id="0" name=""/>
        <dsp:cNvSpPr/>
      </dsp:nvSpPr>
      <dsp:spPr>
        <a:xfrm>
          <a:off x="1227255" y="-4532"/>
          <a:ext cx="4616336" cy="4616336"/>
        </a:xfrm>
        <a:prstGeom prst="circularArrow">
          <a:avLst>
            <a:gd name="adj1" fmla="val 5274"/>
            <a:gd name="adj2" fmla="val 312630"/>
            <a:gd name="adj3" fmla="val 14246674"/>
            <a:gd name="adj4" fmla="val 17116176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E30C22-25FA-4DF7-AB69-F0BB77BDD136}">
      <dsp:nvSpPr>
        <dsp:cNvPr id="0" name=""/>
        <dsp:cNvSpPr/>
      </dsp:nvSpPr>
      <dsp:spPr>
        <a:xfrm>
          <a:off x="2667104" y="1391"/>
          <a:ext cx="1736638" cy="868319"/>
        </a:xfrm>
        <a:prstGeom prst="roundRect">
          <a:avLst/>
        </a:prstGeom>
        <a:solidFill>
          <a:srgbClr val="FF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 Black" panose="020B0A04020102020204" pitchFamily="34" charset="0"/>
            </a:rPr>
            <a:t>preparación</a:t>
          </a:r>
          <a:endParaRPr lang="es-ES" sz="1400" kern="1200" dirty="0">
            <a:latin typeface="Arial Black" panose="020B0A04020102020204" pitchFamily="34" charset="0"/>
          </a:endParaRPr>
        </a:p>
      </dsp:txBody>
      <dsp:txXfrm>
        <a:off x="2709492" y="43779"/>
        <a:ext cx="1651862" cy="783543"/>
      </dsp:txXfrm>
    </dsp:sp>
    <dsp:sp modelId="{55675227-0D05-4604-B784-8607B27FA898}">
      <dsp:nvSpPr>
        <dsp:cNvPr id="0" name=""/>
        <dsp:cNvSpPr/>
      </dsp:nvSpPr>
      <dsp:spPr>
        <a:xfrm>
          <a:off x="4288955" y="937768"/>
          <a:ext cx="1736638" cy="868319"/>
        </a:xfrm>
        <a:prstGeom prst="roundRect">
          <a:avLst/>
        </a:prstGeom>
        <a:solidFill>
          <a:srgbClr val="16B294"/>
        </a:solidFill>
        <a:ln w="12700" cap="flat" cmpd="sng" algn="ctr">
          <a:solidFill>
            <a:srgbClr val="14A5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 Black" panose="020B0A04020102020204" pitchFamily="34" charset="0"/>
            </a:rPr>
            <a:t>planificación</a:t>
          </a:r>
          <a:endParaRPr lang="es-ES" sz="1400" kern="1200" dirty="0">
            <a:latin typeface="Arial Black" panose="020B0A04020102020204" pitchFamily="34" charset="0"/>
          </a:endParaRPr>
        </a:p>
      </dsp:txBody>
      <dsp:txXfrm>
        <a:off x="4331343" y="980156"/>
        <a:ext cx="1651862" cy="783543"/>
      </dsp:txXfrm>
    </dsp:sp>
    <dsp:sp modelId="{1EEA8BCB-F983-41F9-9D62-25E33DDAA1EA}">
      <dsp:nvSpPr>
        <dsp:cNvPr id="0" name=""/>
        <dsp:cNvSpPr/>
      </dsp:nvSpPr>
      <dsp:spPr>
        <a:xfrm>
          <a:off x="4288955" y="2810521"/>
          <a:ext cx="1736638" cy="8683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 Black" panose="020B0A04020102020204" pitchFamily="34" charset="0"/>
            </a:rPr>
            <a:t>Ejecución</a:t>
          </a:r>
          <a:endParaRPr lang="es-ES" sz="1400" kern="1200" dirty="0">
            <a:latin typeface="Arial Black" panose="020B0A04020102020204" pitchFamily="34" charset="0"/>
          </a:endParaRPr>
        </a:p>
      </dsp:txBody>
      <dsp:txXfrm>
        <a:off x="4331343" y="2852909"/>
        <a:ext cx="1651862" cy="783543"/>
      </dsp:txXfrm>
    </dsp:sp>
    <dsp:sp modelId="{C39EF921-9D22-4747-BF46-5F22984D7069}">
      <dsp:nvSpPr>
        <dsp:cNvPr id="0" name=""/>
        <dsp:cNvSpPr/>
      </dsp:nvSpPr>
      <dsp:spPr>
        <a:xfrm>
          <a:off x="2667104" y="3746897"/>
          <a:ext cx="1736638" cy="868319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 Black" panose="020B0A04020102020204" pitchFamily="34" charset="0"/>
            </a:rPr>
            <a:t>Diseño de aprendizaje</a:t>
          </a:r>
          <a:endParaRPr lang="es-ES" sz="1400" kern="1200" dirty="0">
            <a:latin typeface="Arial Black" panose="020B0A04020102020204" pitchFamily="34" charset="0"/>
          </a:endParaRPr>
        </a:p>
      </dsp:txBody>
      <dsp:txXfrm>
        <a:off x="2709492" y="3789285"/>
        <a:ext cx="1651862" cy="783543"/>
      </dsp:txXfrm>
    </dsp:sp>
    <dsp:sp modelId="{09240D17-0402-48AF-9E46-30A118797392}">
      <dsp:nvSpPr>
        <dsp:cNvPr id="0" name=""/>
        <dsp:cNvSpPr/>
      </dsp:nvSpPr>
      <dsp:spPr>
        <a:xfrm>
          <a:off x="1045252" y="2810521"/>
          <a:ext cx="1736638" cy="868319"/>
        </a:xfrm>
        <a:prstGeom prst="roundRect">
          <a:avLst/>
        </a:prstGeom>
        <a:solidFill>
          <a:srgbClr val="4EBAB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Implementación de las experiencias de aprendizaje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87640" y="2852909"/>
        <a:ext cx="1651862" cy="783543"/>
      </dsp:txXfrm>
    </dsp:sp>
    <dsp:sp modelId="{55FFA3D7-028A-42C5-88B1-6A890395BC33}">
      <dsp:nvSpPr>
        <dsp:cNvPr id="0" name=""/>
        <dsp:cNvSpPr/>
      </dsp:nvSpPr>
      <dsp:spPr>
        <a:xfrm>
          <a:off x="1045252" y="937768"/>
          <a:ext cx="1736638" cy="868319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 Black" panose="020B0A04020102020204" pitchFamily="34" charset="0"/>
            </a:rPr>
            <a:t>Evaluación del proceso</a:t>
          </a:r>
          <a:endParaRPr lang="es-ES" sz="1400" kern="1200" dirty="0">
            <a:latin typeface="Arial Black" panose="020B0A04020102020204" pitchFamily="34" charset="0"/>
          </a:endParaRPr>
        </a:p>
      </dsp:txBody>
      <dsp:txXfrm>
        <a:off x="1087640" y="980156"/>
        <a:ext cx="1651862" cy="783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0DDD4-2FAC-4564-AAA6-EE1CE35D0D2A}">
      <dsp:nvSpPr>
        <dsp:cNvPr id="0" name=""/>
        <dsp:cNvSpPr/>
      </dsp:nvSpPr>
      <dsp:spPr>
        <a:xfrm>
          <a:off x="3989" y="1169052"/>
          <a:ext cx="1744099" cy="1046459"/>
        </a:xfrm>
        <a:prstGeom prst="roundRect">
          <a:avLst>
            <a:gd name="adj" fmla="val 10000"/>
          </a:avLst>
        </a:prstGeom>
        <a:solidFill>
          <a:srgbClr val="FF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latin typeface="Arial Black" panose="020B0A04020102020204" pitchFamily="34" charset="0"/>
            </a:rPr>
            <a:t>Propios ritmos </a:t>
          </a:r>
          <a:endParaRPr lang="es-ES" sz="1700" kern="1200" dirty="0">
            <a:latin typeface="Arial Black" panose="020B0A04020102020204" pitchFamily="34" charset="0"/>
          </a:endParaRPr>
        </a:p>
      </dsp:txBody>
      <dsp:txXfrm>
        <a:off x="34639" y="1199702"/>
        <a:ext cx="1682799" cy="985159"/>
      </dsp:txXfrm>
    </dsp:sp>
    <dsp:sp modelId="{86F34134-B3B9-4401-B9C9-B44965C42585}">
      <dsp:nvSpPr>
        <dsp:cNvPr id="0" name=""/>
        <dsp:cNvSpPr/>
      </dsp:nvSpPr>
      <dsp:spPr>
        <a:xfrm>
          <a:off x="1922498" y="1476014"/>
          <a:ext cx="369749" cy="432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1922498" y="1562521"/>
        <a:ext cx="258824" cy="259522"/>
      </dsp:txXfrm>
    </dsp:sp>
    <dsp:sp modelId="{83528864-8196-437E-9C1E-96F5792CA3F6}">
      <dsp:nvSpPr>
        <dsp:cNvPr id="0" name=""/>
        <dsp:cNvSpPr/>
      </dsp:nvSpPr>
      <dsp:spPr>
        <a:xfrm>
          <a:off x="2445728" y="1169052"/>
          <a:ext cx="1744099" cy="104645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Características</a:t>
          </a:r>
          <a:endParaRPr lang="es-ES" sz="17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76378" y="1199702"/>
        <a:ext cx="1682799" cy="985159"/>
      </dsp:txXfrm>
    </dsp:sp>
    <dsp:sp modelId="{80044975-BAE2-416B-B214-71EF8A0B5ECE}">
      <dsp:nvSpPr>
        <dsp:cNvPr id="0" name=""/>
        <dsp:cNvSpPr/>
      </dsp:nvSpPr>
      <dsp:spPr>
        <a:xfrm>
          <a:off x="4364238" y="1476014"/>
          <a:ext cx="369749" cy="432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4364238" y="1562521"/>
        <a:ext cx="258824" cy="259522"/>
      </dsp:txXfrm>
    </dsp:sp>
    <dsp:sp modelId="{9EBDCBF7-8F58-4DDA-8028-27154104388F}">
      <dsp:nvSpPr>
        <dsp:cNvPr id="0" name=""/>
        <dsp:cNvSpPr/>
      </dsp:nvSpPr>
      <dsp:spPr>
        <a:xfrm>
          <a:off x="4887467" y="1169052"/>
          <a:ext cx="1744099" cy="1046459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Singularidades </a:t>
          </a:r>
          <a:endParaRPr lang="es-ES" sz="17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18117" y="1199702"/>
        <a:ext cx="1682799" cy="985159"/>
      </dsp:txXfrm>
    </dsp:sp>
    <dsp:sp modelId="{91C5A151-69E2-489E-AB7F-3F28B7DC6A11}">
      <dsp:nvSpPr>
        <dsp:cNvPr id="0" name=""/>
        <dsp:cNvSpPr/>
      </dsp:nvSpPr>
      <dsp:spPr>
        <a:xfrm>
          <a:off x="6805977" y="1476014"/>
          <a:ext cx="369749" cy="4325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>
        <a:off x="6805977" y="1562521"/>
        <a:ext cx="258824" cy="259522"/>
      </dsp:txXfrm>
    </dsp:sp>
    <dsp:sp modelId="{9FA69304-7FA1-4D7C-9C56-549895D2AC8E}">
      <dsp:nvSpPr>
        <dsp:cNvPr id="0" name=""/>
        <dsp:cNvSpPr/>
      </dsp:nvSpPr>
      <dsp:spPr>
        <a:xfrm>
          <a:off x="7329207" y="1169052"/>
          <a:ext cx="1744099" cy="1046459"/>
        </a:xfrm>
        <a:prstGeom prst="roundRect">
          <a:avLst>
            <a:gd name="adj" fmla="val 10000"/>
          </a:avLst>
        </a:prstGeom>
        <a:solidFill>
          <a:srgbClr val="14A58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latin typeface="Arial Black" panose="020B0A04020102020204" pitchFamily="34" charset="0"/>
            </a:rPr>
            <a:t>Contextos </a:t>
          </a:r>
          <a:endParaRPr lang="es-ES" sz="1700" kern="1200" dirty="0">
            <a:latin typeface="Arial Black" panose="020B0A04020102020204" pitchFamily="34" charset="0"/>
          </a:endParaRPr>
        </a:p>
      </dsp:txBody>
      <dsp:txXfrm>
        <a:off x="7359857" y="1199702"/>
        <a:ext cx="1682799" cy="9851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9CD23-C84A-4057-99EA-7C306BFC2515}">
      <dsp:nvSpPr>
        <dsp:cNvPr id="0" name=""/>
        <dsp:cNvSpPr/>
      </dsp:nvSpPr>
      <dsp:spPr>
        <a:xfrm>
          <a:off x="0" y="0"/>
          <a:ext cx="984645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BED1E9-9CA9-4242-B2E7-771CB72448B8}">
      <dsp:nvSpPr>
        <dsp:cNvPr id="0" name=""/>
        <dsp:cNvSpPr/>
      </dsp:nvSpPr>
      <dsp:spPr>
        <a:xfrm>
          <a:off x="0" y="0"/>
          <a:ext cx="1969291" cy="2402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400" kern="1200" dirty="0"/>
        </a:p>
      </dsp:txBody>
      <dsp:txXfrm>
        <a:off x="0" y="0"/>
        <a:ext cx="1969291" cy="2402606"/>
      </dsp:txXfrm>
    </dsp:sp>
    <dsp:sp modelId="{20FD203A-0ABB-4241-B431-99670A709C80}">
      <dsp:nvSpPr>
        <dsp:cNvPr id="0" name=""/>
        <dsp:cNvSpPr/>
      </dsp:nvSpPr>
      <dsp:spPr>
        <a:xfrm>
          <a:off x="2116988" y="28243"/>
          <a:ext cx="7729467" cy="5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Facilita y promueve la inclusión</a:t>
          </a:r>
          <a:endParaRPr lang="es-ES" sz="1800" kern="12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2116988" y="28243"/>
        <a:ext cx="7729467" cy="564870"/>
      </dsp:txXfrm>
    </dsp:sp>
    <dsp:sp modelId="{EBB6CBE4-36DB-4507-8FFC-BFBCF1CEB873}">
      <dsp:nvSpPr>
        <dsp:cNvPr id="0" name=""/>
        <dsp:cNvSpPr/>
      </dsp:nvSpPr>
      <dsp:spPr>
        <a:xfrm>
          <a:off x="1969291" y="593114"/>
          <a:ext cx="7877164" cy="0"/>
        </a:xfrm>
        <a:prstGeom prst="line">
          <a:avLst/>
        </a:prstGeom>
        <a:noFill/>
        <a:ln w="63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6EF866D-DF6C-4336-BF12-84F483A308DE}">
      <dsp:nvSpPr>
        <dsp:cNvPr id="0" name=""/>
        <dsp:cNvSpPr/>
      </dsp:nvSpPr>
      <dsp:spPr>
        <a:xfrm>
          <a:off x="2116988" y="621357"/>
          <a:ext cx="7729467" cy="5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Promueve el enfoque de Derechos</a:t>
          </a:r>
          <a:endParaRPr lang="es-ES" sz="1800" kern="12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2116988" y="621357"/>
        <a:ext cx="7729467" cy="564870"/>
      </dsp:txXfrm>
    </dsp:sp>
    <dsp:sp modelId="{C5B0F89B-B361-4B86-B0F6-82FDF1427025}">
      <dsp:nvSpPr>
        <dsp:cNvPr id="0" name=""/>
        <dsp:cNvSpPr/>
      </dsp:nvSpPr>
      <dsp:spPr>
        <a:xfrm>
          <a:off x="1969291" y="1186228"/>
          <a:ext cx="7877164" cy="0"/>
        </a:xfrm>
        <a:prstGeom prst="line">
          <a:avLst/>
        </a:prstGeom>
        <a:noFill/>
        <a:ln w="63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6368642-614C-40F1-9354-8BB7B935044D}">
      <dsp:nvSpPr>
        <dsp:cNvPr id="0" name=""/>
        <dsp:cNvSpPr/>
      </dsp:nvSpPr>
      <dsp:spPr>
        <a:xfrm>
          <a:off x="2116988" y="1214471"/>
          <a:ext cx="7729467" cy="5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Contribuye al establecimiento de normas de convivencia</a:t>
          </a:r>
          <a:endParaRPr lang="es-ES" sz="1800" kern="12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2116988" y="1214471"/>
        <a:ext cx="7729467" cy="564870"/>
      </dsp:txXfrm>
    </dsp:sp>
    <dsp:sp modelId="{546D0A96-09B8-4D9F-9936-834D09A3D2E2}">
      <dsp:nvSpPr>
        <dsp:cNvPr id="0" name=""/>
        <dsp:cNvSpPr/>
      </dsp:nvSpPr>
      <dsp:spPr>
        <a:xfrm>
          <a:off x="1969291" y="1779342"/>
          <a:ext cx="7877164" cy="0"/>
        </a:xfrm>
        <a:prstGeom prst="line">
          <a:avLst/>
        </a:prstGeom>
        <a:noFill/>
        <a:ln w="63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89A9D08-89F2-4E08-B2FE-4A805C4B2F11}">
      <dsp:nvSpPr>
        <dsp:cNvPr id="0" name=""/>
        <dsp:cNvSpPr/>
      </dsp:nvSpPr>
      <dsp:spPr>
        <a:xfrm>
          <a:off x="2116988" y="1807585"/>
          <a:ext cx="7729467" cy="5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rPr>
            <a:t>Potencia el desarrollo socioemocional, además del cognitivo y motriz</a:t>
          </a:r>
          <a:endParaRPr lang="es-ES" sz="1500" kern="1200" dirty="0">
            <a:solidFill>
              <a:schemeClr val="bg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2116988" y="1807585"/>
        <a:ext cx="7729467" cy="564870"/>
      </dsp:txXfrm>
    </dsp:sp>
    <dsp:sp modelId="{2605F6A5-6985-48D6-9FC1-6AC4818C0D1C}">
      <dsp:nvSpPr>
        <dsp:cNvPr id="0" name=""/>
        <dsp:cNvSpPr/>
      </dsp:nvSpPr>
      <dsp:spPr>
        <a:xfrm>
          <a:off x="1969291" y="2372456"/>
          <a:ext cx="7877164" cy="0"/>
        </a:xfrm>
        <a:prstGeom prst="line">
          <a:avLst/>
        </a:prstGeom>
        <a:noFill/>
        <a:ln w="63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2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9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8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5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5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2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0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9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21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2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23012-5EFA-4B4B-9B37-59F81CAA717A}" type="datetimeFigureOut">
              <a:rPr lang="en-US" smtClean="0"/>
              <a:t>6/17/2022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96272-D08D-4E50-9899-BEE5FDB168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3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emf"/><Relationship Id="rId7" Type="http://schemas.openxmlformats.org/officeDocument/2006/relationships/diagramColors" Target="../diagrams/colors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7.emf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emf"/><Relationship Id="rId4" Type="http://schemas.openxmlformats.org/officeDocument/2006/relationships/diagramData" Target="../diagrams/data1.xml"/><Relationship Id="rId9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emf"/><Relationship Id="rId7" Type="http://schemas.openxmlformats.org/officeDocument/2006/relationships/diagramColors" Target="../diagrams/colors3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7.emf"/><Relationship Id="rId5" Type="http://schemas.openxmlformats.org/officeDocument/2006/relationships/diagramLayout" Target="../diagrams/layout3.xml"/><Relationship Id="rId10" Type="http://schemas.openxmlformats.org/officeDocument/2006/relationships/image" Target="../media/image2.emf"/><Relationship Id="rId4" Type="http://schemas.openxmlformats.org/officeDocument/2006/relationships/diagramData" Target="../diagrams/data3.xml"/><Relationship Id="rId9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6.emf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7.emf"/><Relationship Id="rId5" Type="http://schemas.openxmlformats.org/officeDocument/2006/relationships/diagramData" Target="../diagrams/data4.xml"/><Relationship Id="rId10" Type="http://schemas.openxmlformats.org/officeDocument/2006/relationships/image" Target="../media/image17.png"/><Relationship Id="rId4" Type="http://schemas.openxmlformats.org/officeDocument/2006/relationships/image" Target="../media/image2.emf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emf"/><Relationship Id="rId7" Type="http://schemas.openxmlformats.org/officeDocument/2006/relationships/image" Target="../media/image22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6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6.emf"/><Relationship Id="rId7" Type="http://schemas.openxmlformats.org/officeDocument/2006/relationships/diagramLayout" Target="../diagrams/layout5.xml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.xml"/><Relationship Id="rId11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microsoft.com/office/2007/relationships/diagramDrawing" Target="../diagrams/drawing5.xml"/><Relationship Id="rId4" Type="http://schemas.openxmlformats.org/officeDocument/2006/relationships/image" Target="../media/image2.emf"/><Relationship Id="rId9" Type="http://schemas.openxmlformats.org/officeDocument/2006/relationships/diagramColors" Target="../diagrams/colors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7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em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image" Target="../media/image6.emf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image" Target="../media/image25.png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image" Target="../media/image6.emf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image" Target="../media/image6.emf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image" Target="../media/image28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image" Target="../media/image6.emf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29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06" y="-13648"/>
            <a:ext cx="12231806" cy="6871648"/>
          </a:xfrm>
          <a:prstGeom prst="rect">
            <a:avLst/>
          </a:prstGeom>
        </p:spPr>
      </p:pic>
      <p:pic>
        <p:nvPicPr>
          <p:cNvPr id="11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6" y="80217"/>
            <a:ext cx="874126" cy="929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841" y="1593375"/>
            <a:ext cx="2326511" cy="231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305234" y="4170029"/>
            <a:ext cx="5541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MARCO PARA LA BUENA ENSEÑANZA</a:t>
            </a:r>
          </a:p>
          <a:p>
            <a:pPr algn="ctr"/>
            <a:r>
              <a:rPr lang="es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DE LA EDUCACION PARVULARIA</a:t>
            </a:r>
            <a:endParaRPr lang="es-C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2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122868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119116" y="800972"/>
            <a:ext cx="9799093" cy="1469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L" sz="32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Etapa 1: CARACTERÍSTICAS DEL MBE EP.</a:t>
            </a:r>
          </a:p>
          <a:p>
            <a:pPr algn="ctr"/>
            <a:endParaRPr lang="es-CL" sz="3200" b="1" dirty="0" smtClean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¿Que es el Marco para la </a:t>
            </a: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Buena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</a:t>
            </a:r>
            <a:r>
              <a:rPr lang="es-ES" sz="24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nseñanza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 Educación Parvularia?</a:t>
            </a:r>
          </a:p>
          <a:p>
            <a:pPr algn="ctr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en-US" sz="3600" b="1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2006222"/>
            <a:ext cx="11326627" cy="453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750627" y="2006222"/>
            <a:ext cx="10536072" cy="34835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 referente que busca orientar nuestras practicas pedagógicas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como educadores, esto con el finalidad de </a:t>
            </a: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ayudar a fortalecer nuestros conocimientos éticos profesionales 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también con el fin de </a:t>
            </a: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 las mejorares oportunidades de aprendizaje en los niñas y niños. 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Esté marco </a:t>
            </a: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 como fundamento principal las Bases </a:t>
            </a:r>
            <a:r>
              <a:rPr lang="es-CL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urriculares de Educación Parvularia.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267" y="295750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817" y="6247388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06" y="172577"/>
            <a:ext cx="938210" cy="495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45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122868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866633"/>
            <a:ext cx="11326627" cy="57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1349" y="209873"/>
            <a:ext cx="9894627" cy="586852"/>
          </a:xfrm>
        </p:spPr>
        <p:txBody>
          <a:bodyPr>
            <a:noAutofit/>
          </a:bodyPr>
          <a:lstStyle/>
          <a:p>
            <a:r>
              <a:rPr lang="es-CL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¿Como surge su creación y como se diferencia?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0627" y="1255594"/>
            <a:ext cx="10536072" cy="5213446"/>
          </a:xfrm>
        </p:spPr>
        <p:txBody>
          <a:bodyPr>
            <a:normAutofit/>
          </a:bodyPr>
          <a:lstStyle/>
          <a:p>
            <a:pPr algn="just"/>
            <a:r>
              <a:rPr lang="es-CL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MBE EP</a:t>
            </a:r>
            <a:r>
              <a:rPr lang="es-CL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basa </a:t>
            </a:r>
            <a:r>
              <a:rPr lang="es-CL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las bases curriculares de educación parvularia y también en </a:t>
            </a:r>
            <a:r>
              <a:rPr lang="es-CL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Marco para la Buena Enseñanza de educación general (básica y media), pero este se diferencia en lo siguiente, por ejemplo</a:t>
            </a:r>
            <a:r>
              <a:rPr lang="es-CL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dirty="0"/>
          </a:p>
          <a:p>
            <a:pPr lvl="0"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958678494"/>
              </p:ext>
            </p:extLst>
          </p:nvPr>
        </p:nvGraphicFramePr>
        <p:xfrm>
          <a:off x="1364775" y="2456599"/>
          <a:ext cx="9307773" cy="349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366" y="6186805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72" y="153614"/>
            <a:ext cx="932977" cy="49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03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2C13CC-D541-429A-B00F-031707AAC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902C13CC-D541-429A-B00F-031707AAC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902C13CC-D541-429A-B00F-031707AAC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902C13CC-D541-429A-B00F-031707AAC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B4F9CE-F310-4950-99BA-7363CD452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ABB4F9CE-F310-4950-99BA-7363CD452B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ABB4F9CE-F310-4950-99BA-7363CD452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ABB4F9CE-F310-4950-99BA-7363CD452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E9148D-D501-4FE7-A961-A1E8C6751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FAE9148D-D501-4FE7-A961-A1E8C6751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FAE9148D-D501-4FE7-A961-A1E8C6751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FAE9148D-D501-4FE7-A961-A1E8C6751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899517-9A5F-4528-8EBA-22CE96CAC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E1899517-9A5F-4528-8EBA-22CE96CAC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E1899517-9A5F-4528-8EBA-22CE96CAC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E1899517-9A5F-4528-8EBA-22CE96CAC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341686-5727-4532-81E1-00CAA6CED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3B341686-5727-4532-81E1-00CAA6CED3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3B341686-5727-4532-81E1-00CAA6CED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3B341686-5727-4532-81E1-00CAA6CED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2A061C-8355-4B1D-94B9-5BF1C0CAC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362A061C-8355-4B1D-94B9-5BF1C0CAC8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362A061C-8355-4B1D-94B9-5BF1C0CAC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362A061C-8355-4B1D-94B9-5BF1C0CAC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CBF1E4-B52A-4828-9C00-D721836CB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graphicEl>
                                              <a:dgm id="{87CBF1E4-B52A-4828-9C00-D721836CB2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87CBF1E4-B52A-4828-9C00-D721836CB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87CBF1E4-B52A-4828-9C00-D721836CB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39FC4F-161E-4560-92CA-29DBA66ED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7539FC4F-161E-4560-92CA-29DBA66ED2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7539FC4F-161E-4560-92CA-29DBA66ED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7539FC4F-161E-4560-92CA-29DBA66ED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6D1BF0-785D-44A3-8EBA-0105ED4D38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graphicEl>
                                              <a:dgm id="{C56D1BF0-785D-44A3-8EBA-0105ED4D38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graphicEl>
                                              <a:dgm id="{C56D1BF0-785D-44A3-8EBA-0105ED4D38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graphicEl>
                                              <a:dgm id="{C56D1BF0-785D-44A3-8EBA-0105ED4D38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866633"/>
            <a:ext cx="11326627" cy="57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7420" y="-229467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Centrales  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0626" y="1501254"/>
            <a:ext cx="9528200" cy="4462817"/>
          </a:xfrm>
        </p:spPr>
        <p:txBody>
          <a:bodyPr>
            <a:normAutofit/>
          </a:bodyPr>
          <a:lstStyle/>
          <a:p>
            <a:pPr algn="just"/>
            <a:r>
              <a:rPr lang="es-C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contempla </a:t>
            </a:r>
            <a:r>
              <a:rPr lang="es-CL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conceptos centrales y transversales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orientan la práctica 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pedagógica.</a:t>
            </a:r>
          </a:p>
          <a:p>
            <a:pPr algn="just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CL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Enfoque </a:t>
            </a:r>
            <a:r>
              <a:rPr lang="es-CL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L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Derecho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requiere que nosotros, como educadores transitemos poco a poco </a:t>
            </a:r>
            <a:r>
              <a:rPr lang="es-CL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una mirada de satisfacción de necesidades a una de realización de derechos;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bien 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sabrán,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niños y niñas </a:t>
            </a:r>
            <a:r>
              <a:rPr lang="es-CL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sujetos activos y protagonistas en sus procesos de desarrollo y aprendizaje, por lo cual ellos toman decisiones y participan en distintas instancias del proceso de enseñanza y </a:t>
            </a:r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aprendizaje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126" y="6202196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Marcador de contenido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826" y="1248770"/>
            <a:ext cx="1688830" cy="471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196304"/>
            <a:ext cx="1105585" cy="58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6967"/>
            <a:ext cx="12192000" cy="1781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16" y="0"/>
            <a:ext cx="12296632" cy="11587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45115" y="51334"/>
            <a:ext cx="8052179" cy="709684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centrales </a:t>
            </a:r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relación al MBE </a:t>
            </a:r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11404" y="2365262"/>
            <a:ext cx="10273824" cy="460013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conclusión a esto: </a:t>
            </a: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debemos 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la autonomía progresiva en los niños y niñas, considerando siempre lo que pueden </a:t>
            </a: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 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decidir en relación con sus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características, necesidades e intereses.</a:t>
            </a: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23490978"/>
              </p:ext>
            </p:extLst>
          </p:nvPr>
        </p:nvGraphicFramePr>
        <p:xfrm>
          <a:off x="2614362" y="1214651"/>
          <a:ext cx="7070847" cy="4616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81354" y="3998351"/>
            <a:ext cx="2625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desarrollamos esta autonomía en los niños y niñas?</a:t>
            </a:r>
            <a:endParaRPr lang="es-C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0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E30C22-25FA-4DF7-AB69-F0BB77BDD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E9E30C22-25FA-4DF7-AB69-F0BB77BDD1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E9E30C22-25FA-4DF7-AB69-F0BB77BDD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E9E30C22-25FA-4DF7-AB69-F0BB77BDD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CEE061-E384-4945-BCCC-A4756D96A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0ECEE061-E384-4945-BCCC-A4756D96A1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0ECEE061-E384-4945-BCCC-A4756D96A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0ECEE061-E384-4945-BCCC-A4756D96A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675227-0D05-4604-B784-8607B27FA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55675227-0D05-4604-B784-8607B27FA8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55675227-0D05-4604-B784-8607B27FA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55675227-0D05-4604-B784-8607B27FA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EA8BCB-F983-41F9-9D62-25E33DDAA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1EEA8BCB-F983-41F9-9D62-25E33DDAA1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1EEA8BCB-F983-41F9-9D62-25E33DDAA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1EEA8BCB-F983-41F9-9D62-25E33DDAA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9EF921-9D22-4747-BF46-5F22984D7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C39EF921-9D22-4747-BF46-5F22984D70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C39EF921-9D22-4747-BF46-5F22984D7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C39EF921-9D22-4747-BF46-5F22984D7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240D17-0402-48AF-9E46-30A118797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09240D17-0402-48AF-9E46-30A1187973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09240D17-0402-48AF-9E46-30A118797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09240D17-0402-48AF-9E46-30A118797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FFA3D7-028A-42C5-88B1-6A890395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graphicEl>
                                              <a:dgm id="{55FFA3D7-028A-42C5-88B1-6A890395BC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55FFA3D7-028A-42C5-88B1-6A890395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55FFA3D7-028A-42C5-88B1-6A890395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1310185"/>
            <a:ext cx="11082867" cy="535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8088" y="-12732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Centrales 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0626" y="1299012"/>
            <a:ext cx="10536072" cy="5003485"/>
          </a:xfrm>
        </p:spPr>
        <p:txBody>
          <a:bodyPr>
            <a:normAutofit/>
          </a:bodyPr>
          <a:lstStyle/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L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CL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 La </a:t>
            </a:r>
            <a:r>
              <a:rPr lang="es-CL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Inclusión</a:t>
            </a:r>
            <a:r>
              <a:rPr lang="es-CL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habla de que debemos como educadores </a:t>
            </a:r>
            <a:r>
              <a:rPr lang="es-CL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oportunidades de aprendizaje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que  todos los niños y las niñas puedan avanzar en su </a:t>
            </a:r>
            <a:r>
              <a:rPr lang="es-CL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de desarrollo integral, esto claro: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C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L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conclusión:</a:t>
            </a:r>
            <a:r>
              <a:rPr lang="es-C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debemos evitar todo tipo de prácticas discriminatorias que desvaloricen su condición de niño o niña.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¿Cual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podría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una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práctica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discriminatoria?</a:t>
            </a: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860441542"/>
              </p:ext>
            </p:extLst>
          </p:nvPr>
        </p:nvGraphicFramePr>
        <p:xfrm>
          <a:off x="1658942" y="2074984"/>
          <a:ext cx="9077296" cy="3384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329" y="6350264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311738"/>
            <a:ext cx="1235080" cy="6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62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10DDD4-2FAC-4564-AAA6-EE1CE35D0D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E710DDD4-2FAC-4564-AAA6-EE1CE35D0D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E710DDD4-2FAC-4564-AAA6-EE1CE35D0D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E710DDD4-2FAC-4564-AAA6-EE1CE35D0D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F34134-B3B9-4401-B9C9-B44965C42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86F34134-B3B9-4401-B9C9-B44965C425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86F34134-B3B9-4401-B9C9-B44965C42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86F34134-B3B9-4401-B9C9-B44965C42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528864-8196-437E-9C1E-96F5792CA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83528864-8196-437E-9C1E-96F5792CA3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83528864-8196-437E-9C1E-96F5792CA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83528864-8196-437E-9C1E-96F5792CA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044975-BAE2-416B-B214-71EF8A0B5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80044975-BAE2-416B-B214-71EF8A0B5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80044975-BAE2-416B-B214-71EF8A0B5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80044975-BAE2-416B-B214-71EF8A0B5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BDCBF7-8F58-4DDA-8028-271541043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9EBDCBF7-8F58-4DDA-8028-2715410438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9EBDCBF7-8F58-4DDA-8028-271541043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9EBDCBF7-8F58-4DDA-8028-2715410438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C5A151-69E2-489E-AB7F-3F28B7DC6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91C5A151-69E2-489E-AB7F-3F28B7DC6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91C5A151-69E2-489E-AB7F-3F28B7DC6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91C5A151-69E2-489E-AB7F-3F28B7DC6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A69304-7FA1-4D7C-9C56-549895D2A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graphicEl>
                                              <a:dgm id="{9FA69304-7FA1-4D7C-9C56-549895D2AC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9FA69304-7FA1-4D7C-9C56-549895D2A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9FA69304-7FA1-4D7C-9C56-549895D2A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0877" y="64883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centrales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50626" y="1339197"/>
            <a:ext cx="10536072" cy="4630732"/>
          </a:xfrm>
        </p:spPr>
        <p:txBody>
          <a:bodyPr>
            <a:noAutofit/>
          </a:bodyPr>
          <a:lstStyle/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 El </a:t>
            </a:r>
            <a:r>
              <a:rPr lang="es-ES" sz="2000" b="1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Juego</a:t>
            </a:r>
            <a:r>
              <a:rPr lang="es-E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estrategia que facilita los aprendizajes significativos en los niños y niñas, respetando las características individuales y, a la vez, potenciando el desarrollo de habilidades en los diversos ámbitos del aprendizaje, este</a:t>
            </a: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conclusión: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 hace que el juego se posicione como insustituible en la primera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infancia.</a:t>
            </a:r>
            <a:endParaRPr lang="es-CL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L" b="1" dirty="0">
                <a:solidFill>
                  <a:schemeClr val="bg1"/>
                </a:solidFill>
              </a:rPr>
              <a:t>Pregunta </a:t>
            </a:r>
            <a:r>
              <a:rPr lang="es-CL" dirty="0" smtClean="0">
                <a:solidFill>
                  <a:schemeClr val="bg1"/>
                </a:solidFill>
              </a:rPr>
              <a:t>¿Debemos </a:t>
            </a:r>
            <a:r>
              <a:rPr lang="es-CL" dirty="0">
                <a:solidFill>
                  <a:schemeClr val="bg1"/>
                </a:solidFill>
              </a:rPr>
              <a:t>enseñar a jugar a los educadores?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267777920"/>
              </p:ext>
            </p:extLst>
          </p:nvPr>
        </p:nvGraphicFramePr>
        <p:xfrm>
          <a:off x="900752" y="2751696"/>
          <a:ext cx="9846456" cy="2402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7" name="Imagen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12" y="3041460"/>
            <a:ext cx="1418041" cy="184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n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77348"/>
            <a:ext cx="134601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02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919CD23-C84A-4057-99EA-7C306BFC2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graphicEl>
                                              <a:dgm id="{0919CD23-C84A-4057-99EA-7C306BFC25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graphicEl>
                                              <a:dgm id="{0919CD23-C84A-4057-99EA-7C306BFC2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graphicEl>
                                              <a:dgm id="{0919CD23-C84A-4057-99EA-7C306BFC2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CBED1E9-9CA9-4242-B2E7-771CB724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>
                                            <p:graphicEl>
                                              <a:dgm id="{8CBED1E9-9CA9-4242-B2E7-771CB72448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graphicEl>
                                              <a:dgm id="{8CBED1E9-9CA9-4242-B2E7-771CB724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graphicEl>
                                              <a:dgm id="{8CBED1E9-9CA9-4242-B2E7-771CB724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6CBE4-36DB-4507-8FFC-BFBCF1CEB8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>
                                            <p:graphicEl>
                                              <a:dgm id="{EBB6CBE4-36DB-4507-8FFC-BFBCF1CEB8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graphicEl>
                                              <a:dgm id="{EBB6CBE4-36DB-4507-8FFC-BFBCF1CEB8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graphicEl>
                                              <a:dgm id="{EBB6CBE4-36DB-4507-8FFC-BFBCF1CEB8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0FD203A-0ABB-4241-B431-99670A709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>
                                            <p:graphicEl>
                                              <a:dgm id="{20FD203A-0ABB-4241-B431-99670A709C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graphicEl>
                                              <a:dgm id="{20FD203A-0ABB-4241-B431-99670A709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graphicEl>
                                              <a:dgm id="{20FD203A-0ABB-4241-B431-99670A709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5B0F89B-B361-4B86-B0F6-82FDF1427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>
                                            <p:graphicEl>
                                              <a:dgm id="{C5B0F89B-B361-4B86-B0F6-82FDF14270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graphicEl>
                                              <a:dgm id="{C5B0F89B-B361-4B86-B0F6-82FDF1427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graphicEl>
                                              <a:dgm id="{C5B0F89B-B361-4B86-B0F6-82FDF1427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6EF866D-DF6C-4336-BF12-84F483A30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>
                                            <p:graphicEl>
                                              <a:dgm id="{26EF866D-DF6C-4336-BF12-84F483A308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>
                                            <p:graphicEl>
                                              <a:dgm id="{26EF866D-DF6C-4336-BF12-84F483A30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>
                                            <p:graphicEl>
                                              <a:dgm id="{26EF866D-DF6C-4336-BF12-84F483A30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46D0A96-09B8-4D9F-9936-834D09A3D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>
                                            <p:graphicEl>
                                              <a:dgm id="{546D0A96-09B8-4D9F-9936-834D09A3D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>
                                            <p:graphicEl>
                                              <a:dgm id="{546D0A96-09B8-4D9F-9936-834D09A3D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>
                                            <p:graphicEl>
                                              <a:dgm id="{546D0A96-09B8-4D9F-9936-834D09A3D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6368642-614C-40F1-9354-8BB7B9350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>
                                            <p:graphicEl>
                                              <a:dgm id="{C6368642-614C-40F1-9354-8BB7B9350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graphicEl>
                                              <a:dgm id="{C6368642-614C-40F1-9354-8BB7B9350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graphicEl>
                                              <a:dgm id="{C6368642-614C-40F1-9354-8BB7B9350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605F6A5-6985-48D6-9FC1-6AC4818C0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>
                                            <p:graphicEl>
                                              <a:dgm id="{2605F6A5-6985-48D6-9FC1-6AC4818C0D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>
                                            <p:graphicEl>
                                              <a:dgm id="{2605F6A5-6985-48D6-9FC1-6AC4818C0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graphicEl>
                                              <a:dgm id="{2605F6A5-6985-48D6-9FC1-6AC4818C0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89A9D08-89F2-4E08-B2FE-4A805C4B2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>
                                            <p:graphicEl>
                                              <a:dgm id="{A89A9D08-89F2-4E08-B2FE-4A805C4B2F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graphicEl>
                                              <a:dgm id="{A89A9D08-89F2-4E08-B2FE-4A805C4B2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graphicEl>
                                              <a:dgm id="{A89A9D08-89F2-4E08-B2FE-4A805C4B2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3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8089" y="0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centrales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0501" y="1339197"/>
            <a:ext cx="10751826" cy="4131217"/>
          </a:xfrm>
        </p:spPr>
        <p:txBody>
          <a:bodyPr>
            <a:noAutofit/>
          </a:bodyPr>
          <a:lstStyle/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 El </a:t>
            </a:r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Liderazgo 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cuenta de la relevancia de nuestro rol como educadores, este nos permite: </a:t>
            </a:r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uiar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motivar a nuestro equipo de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aula.</a:t>
            </a:r>
            <a:endParaRPr lang="es-E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mplementar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prácticas pedagógicas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pertinentes.</a:t>
            </a:r>
            <a:endParaRPr lang="es-E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rientar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bienestar integral y los aprendizajes de todos los niños y niñas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¿Este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 de liderazgo lo puede tomar cualquier persona?</a:t>
            </a: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conclusión: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 hace que el juego se posicione como insustituible en la primera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infancia</a:t>
            </a:r>
            <a:endParaRPr lang="es-C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91862"/>
            <a:ext cx="134601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8089" y="-13129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centrales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47163" y="1833750"/>
            <a:ext cx="9305163" cy="4131217"/>
          </a:xfrm>
        </p:spPr>
        <p:txBody>
          <a:bodyPr>
            <a:noAutofit/>
          </a:bodyPr>
          <a:lstStyle/>
          <a:p>
            <a:pPr algn="just"/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 El T</a:t>
            </a:r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rabajo Colaborativo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 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es-ES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intencionado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parte de nosotros, de 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permanente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tanto con el equipo de aula como con los otros actores de la comunidad educativa, ya que este 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clave para favorecer el proceso de enseñanza y aprendizajes que entregaremos a nuestros niños y niñas. </a:t>
            </a: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Pregunta: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logramos un trabajo colaborativo?</a:t>
            </a: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conclusión: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 hace que el juego se posicione como insustituible en la primera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infancia</a:t>
            </a:r>
            <a:endParaRPr lang="es-C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47" y="1709204"/>
            <a:ext cx="1843315" cy="392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77348"/>
            <a:ext cx="134601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61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78"/>
            <a:ext cx="12192000" cy="694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8089" y="27665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Centrales 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7588" y="1339197"/>
            <a:ext cx="9016913" cy="4131217"/>
          </a:xfrm>
        </p:spPr>
        <p:txBody>
          <a:bodyPr>
            <a:noAutofit/>
          </a:bodyPr>
          <a:lstStyle/>
          <a:p>
            <a:pPr algn="just"/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 </a:t>
            </a:r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eflexión 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b="1" dirty="0" smtClean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ducativa</a:t>
            </a:r>
            <a:r>
              <a:rPr lang="es-ES" b="1" dirty="0">
                <a:solidFill>
                  <a:srgbClr val="F6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punto como educadores debemos promover el trabajo reflexivo de todos los integrante del equipo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s-E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ortaleciendo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competencias técnicas tanto a nivel individual como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colectivo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enerando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espacios de diálogo constructivos respecto del desempeño de la práctica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pedagógica con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fin de favorecer el bienestar integral y los aprendizajes de todos los niños y las niñas del grupo.</a:t>
            </a:r>
          </a:p>
          <a:p>
            <a:pPr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/>
          </a:p>
          <a:p>
            <a:r>
              <a:rPr lang="es-CL" b="1" dirty="0" smtClean="0">
                <a:solidFill>
                  <a:schemeClr val="bg1"/>
                </a:solidFill>
              </a:rPr>
              <a:t>Pregunta</a:t>
            </a:r>
            <a:r>
              <a:rPr lang="es-CL" b="1" dirty="0">
                <a:solidFill>
                  <a:schemeClr val="bg1"/>
                </a:solidFill>
              </a:rPr>
              <a:t>: </a:t>
            </a:r>
            <a:r>
              <a:rPr lang="es-CL" dirty="0" smtClean="0">
                <a:solidFill>
                  <a:schemeClr val="bg1"/>
                </a:solidFill>
              </a:rPr>
              <a:t>¿Cómo equipo generamos </a:t>
            </a:r>
            <a:r>
              <a:rPr lang="es-CL" dirty="0">
                <a:solidFill>
                  <a:schemeClr val="bg1"/>
                </a:solidFill>
              </a:rPr>
              <a:t>estos espacios reflexivos?</a:t>
            </a:r>
            <a:endParaRPr lang="en-US" dirty="0">
              <a:solidFill>
                <a:schemeClr val="bg1"/>
              </a:solidFill>
            </a:endParaRPr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627" y="1713628"/>
            <a:ext cx="1398659" cy="379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64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8089" y="-23304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Centrales en relación al MBE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7588" y="1339197"/>
            <a:ext cx="9016913" cy="4131217"/>
          </a:xfrm>
        </p:spPr>
        <p:txBody>
          <a:bodyPr>
            <a:noAutofit/>
          </a:bodyPr>
          <a:lstStyle/>
          <a:p>
            <a:pPr algn="just"/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Respecto </a:t>
            </a:r>
            <a:r>
              <a:rPr lang="es-ES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familia como actor fundamental en el proceso educativo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 MBE EP, al igual que las BCEP, relevan el rol que tiene como primer educador, y este promueve que la educadora involucre a la familia en diversas instancias como por ejemplo: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Preparación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de enseñanza y </a:t>
            </a: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aprendizaje.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diseño y la </a:t>
            </a: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creación </a:t>
            </a:r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ambientes de aprendizaje seguro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(tanto en el aspecto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físico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socioemocional).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proceso mismo de enseñanza y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aprendizaje Y en la evaluación.</a:t>
            </a: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/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160" y="1362817"/>
            <a:ext cx="1400167" cy="415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725" y="4173122"/>
            <a:ext cx="1100859" cy="143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109" y="3836627"/>
            <a:ext cx="979417" cy="170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n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77348"/>
            <a:ext cx="134601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89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865286"/>
            <a:ext cx="11082867" cy="566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0696" y="-241344"/>
            <a:ext cx="10235821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conclusión: El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MBE EP considera que: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7481" y="1640794"/>
            <a:ext cx="9799093" cy="4131217"/>
          </a:xfrm>
        </p:spPr>
        <p:txBody>
          <a:bodyPr>
            <a:noAutofit/>
          </a:bodyPr>
          <a:lstStyle/>
          <a:p>
            <a:pPr algn="just"/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/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6179979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23717370"/>
              </p:ext>
            </p:extLst>
          </p:nvPr>
        </p:nvGraphicFramePr>
        <p:xfrm>
          <a:off x="2304574" y="1131274"/>
          <a:ext cx="7368063" cy="4595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7" name="Imagen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77348"/>
            <a:ext cx="1185923" cy="62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58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15DCCC-4E08-4C10-A0B3-712B59C30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2315DCCC-4E08-4C10-A0B3-712B59C30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315DCCC-4E08-4C10-A0B3-712B59C30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2315DCCC-4E08-4C10-A0B3-712B59C30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E39250-BE82-450A-BDCC-DB3A339B5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3FE39250-BE82-450A-BDCC-DB3A339B5F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3FE39250-BE82-450A-BDCC-DB3A339B5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3FE39250-BE82-450A-BDCC-DB3A339B5F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188564-0C45-499D-9E54-75C5EF826D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88188564-0C45-499D-9E54-75C5EF826D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88188564-0C45-499D-9E54-75C5EF826D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88188564-0C45-499D-9E54-75C5EF826D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B0DBB0-3D33-44CE-9EA4-7EBDBEC2C5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graphicEl>
                                              <a:dgm id="{FBB0DBB0-3D33-44CE-9EA4-7EBDBEC2C5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dgm id="{FBB0DBB0-3D33-44CE-9EA4-7EBDBEC2C5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graphicEl>
                                              <a:dgm id="{FBB0DBB0-3D33-44CE-9EA4-7EBDBEC2C5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FC4604-F726-49FE-ABA9-65F98721D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F1FC4604-F726-49FE-ABA9-65F98721DA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F1FC4604-F726-49FE-ABA9-65F98721D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F1FC4604-F726-49FE-ABA9-65F98721D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249673-F5B7-47FF-9C28-CD77E7C94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08249673-F5B7-47FF-9C28-CD77E7C942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08249673-F5B7-47FF-9C28-CD77E7C94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08249673-F5B7-47FF-9C28-CD77E7C94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7780" y="195915"/>
            <a:ext cx="9596440" cy="100993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¿Cual es el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propósito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marco para la buena enseñanza EP?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5279" y="1205850"/>
            <a:ext cx="8568464" cy="4131217"/>
          </a:xfrm>
        </p:spPr>
        <p:txBody>
          <a:bodyPr>
            <a:noAutofit/>
          </a:bodyPr>
          <a:lstStyle/>
          <a:p>
            <a:pPr algn="just"/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etectar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necesidades de formación individual y 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colectiva 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Fortalecer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los equipos educativos en 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reflexión de sus practicas pedagógicas.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dentificar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y/o diseñar los programas de perfeccionamiento que se requieran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romover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revisión permanente de las propias prácticas, para una mejora continua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rientar </a:t>
            </a:r>
            <a:r>
              <a:rPr lang="es-ES" sz="1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construcción de los Estándares de Formación Inicial Docente y de los Estándares de Desempeño Profesional.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/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499" y="1690375"/>
            <a:ext cx="1843315" cy="392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277348"/>
            <a:ext cx="1185923" cy="62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3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561003" y="379561"/>
            <a:ext cx="110699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ETAPA 2 ESTRUCTURA DEL MARCO PARA LA BUENA ENSEÑANZA EP.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576024" y="1983849"/>
            <a:ext cx="883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bg1">
                    <a:lumMod val="50000"/>
                  </a:schemeClr>
                </a:solidFill>
              </a:rPr>
              <a:t>El MBE EP se estructura en cuatro dominios definidos legalmente en la </a:t>
            </a:r>
            <a:r>
              <a:rPr lang="es-ES" sz="2800" b="1" dirty="0" smtClean="0">
                <a:solidFill>
                  <a:schemeClr val="bg1">
                    <a:lumMod val="50000"/>
                  </a:schemeClr>
                </a:solidFill>
              </a:rPr>
              <a:t>Ley de Desarrollo Profesional Docente (Ley N°20.903). </a:t>
            </a:r>
          </a:p>
          <a:p>
            <a:pPr algn="just"/>
            <a:endParaRPr lang="es-ES" sz="28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s-ES" sz="2800" dirty="0">
                <a:solidFill>
                  <a:schemeClr val="bg1">
                    <a:lumMod val="50000"/>
                  </a:schemeClr>
                </a:solidFill>
              </a:rPr>
              <a:t>Y cada uno de ellos hace referencia a un aspecto distinto del proceso de enseñanza y aprendizaje</a:t>
            </a:r>
          </a:p>
        </p:txBody>
      </p:sp>
      <p:pic>
        <p:nvPicPr>
          <p:cNvPr id="11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38" y="265065"/>
            <a:ext cx="1185923" cy="62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76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8780987" y="4513644"/>
            <a:ext cx="2676821" cy="1733973"/>
            <a:chOff x="5045803" y="3684693"/>
            <a:chExt cx="2676821" cy="1733973"/>
          </a:xfrm>
        </p:grpSpPr>
        <p:sp>
          <p:nvSpPr>
            <p:cNvPr id="18" name="Rectángulo redondeado 17"/>
            <p:cNvSpPr/>
            <p:nvPr/>
          </p:nvSpPr>
          <p:spPr>
            <a:xfrm>
              <a:off x="5045803" y="3684693"/>
              <a:ext cx="2676821" cy="1733973"/>
            </a:xfrm>
            <a:prstGeom prst="roundRect">
              <a:avLst>
                <a:gd name="adj" fmla="val 10000"/>
              </a:avLst>
            </a:prstGeom>
            <a:solidFill>
              <a:srgbClr val="00B05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CuadroTexto 18"/>
            <p:cNvSpPr txBox="1"/>
            <p:nvPr/>
          </p:nvSpPr>
          <p:spPr>
            <a:xfrm>
              <a:off x="5728781" y="4115031"/>
              <a:ext cx="1797595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Compromiso y Desarrollo </a:t>
              </a:r>
              <a:r>
                <a:rPr lang="es-CL" sz="1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P</a:t>
              </a: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rofesional</a:t>
              </a:r>
              <a:endParaRPr lang="es-ES" sz="1600" b="1" kern="1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743158" y="4513644"/>
            <a:ext cx="2676821" cy="1733973"/>
            <a:chOff x="541866" y="3684693"/>
            <a:chExt cx="2676821" cy="1733973"/>
          </a:xfrm>
          <a:solidFill>
            <a:srgbClr val="FFC000"/>
          </a:solidFill>
        </p:grpSpPr>
        <p:sp>
          <p:nvSpPr>
            <p:cNvPr id="15" name="Rectángulo redondeado 14"/>
            <p:cNvSpPr/>
            <p:nvPr/>
          </p:nvSpPr>
          <p:spPr>
            <a:xfrm>
              <a:off x="541866" y="3684693"/>
              <a:ext cx="2676821" cy="173397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CuadroTexto 15"/>
            <p:cNvSpPr txBox="1"/>
            <p:nvPr/>
          </p:nvSpPr>
          <p:spPr>
            <a:xfrm>
              <a:off x="814709" y="3826080"/>
              <a:ext cx="1797595" cy="12243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Enseñanza para el Aprendizaje de todos los niños y las niñas</a:t>
              </a:r>
              <a:endParaRPr lang="es-ES" sz="1600" b="1" kern="1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8780987" y="488159"/>
            <a:ext cx="2676821" cy="1733973"/>
            <a:chOff x="4909312" y="0"/>
            <a:chExt cx="2676821" cy="1733973"/>
          </a:xfrm>
          <a:solidFill>
            <a:srgbClr val="007FDE"/>
          </a:solidFill>
        </p:grpSpPr>
        <p:sp>
          <p:nvSpPr>
            <p:cNvPr id="12" name="Rectángulo redondeado 11"/>
            <p:cNvSpPr/>
            <p:nvPr/>
          </p:nvSpPr>
          <p:spPr>
            <a:xfrm>
              <a:off x="4909312" y="0"/>
              <a:ext cx="2676821" cy="173397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CuadroTexto 12"/>
            <p:cNvSpPr txBox="1"/>
            <p:nvPr/>
          </p:nvSpPr>
          <p:spPr>
            <a:xfrm>
              <a:off x="5559232" y="254836"/>
              <a:ext cx="1951326" cy="12243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Creación de un </a:t>
              </a:r>
              <a:r>
                <a:rPr lang="es-CL" sz="1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A</a:t>
              </a: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mbiente </a:t>
              </a:r>
              <a:r>
                <a:rPr lang="es-CL" sz="16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p</a:t>
              </a: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ropicio para el </a:t>
              </a:r>
              <a:r>
                <a:rPr lang="es-CL" sz="1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A</a:t>
              </a: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prendizaje.</a:t>
              </a:r>
              <a:endParaRPr lang="es-ES" sz="1600" b="1" kern="1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743158" y="488159"/>
            <a:ext cx="2676821" cy="1733973"/>
            <a:chOff x="541866" y="0"/>
            <a:chExt cx="2676821" cy="1733973"/>
          </a:xfrm>
          <a:solidFill>
            <a:srgbClr val="FF0000"/>
          </a:solidFill>
        </p:grpSpPr>
        <p:sp>
          <p:nvSpPr>
            <p:cNvPr id="9" name="Rectángulo redondeado 8"/>
            <p:cNvSpPr/>
            <p:nvPr/>
          </p:nvSpPr>
          <p:spPr>
            <a:xfrm>
              <a:off x="541866" y="0"/>
              <a:ext cx="2676821" cy="173397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/>
            <p:cNvSpPr txBox="1"/>
            <p:nvPr/>
          </p:nvSpPr>
          <p:spPr>
            <a:xfrm>
              <a:off x="739134" y="145531"/>
              <a:ext cx="1993843" cy="15516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Preparación del Proceso de Enseñanza y </a:t>
              </a:r>
              <a:r>
                <a:rPr lang="es-CL" sz="16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A</a:t>
              </a:r>
              <a:r>
                <a:rPr lang="es-CL" sz="1600" b="1" kern="12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prendizaje.</a:t>
              </a:r>
              <a:endParaRPr lang="es-ES" sz="1600" b="1" kern="1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61430893"/>
              </p:ext>
            </p:extLst>
          </p:nvPr>
        </p:nvGraphicFramePr>
        <p:xfrm>
          <a:off x="2934269" y="910734"/>
          <a:ext cx="6529696" cy="4834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Imagen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965" y="6063447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9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A98D78-AF39-46BC-B427-9AE06CC2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BA98D78-AF39-46BC-B427-9AE06CC23B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55F48E-E7E3-4B85-A5C6-824779F5E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A855F48E-E7E3-4B85-A5C6-824779F5E8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32B0F0-771D-460B-8B79-C153A86E9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1332B0F0-771D-460B-8B79-C153A86E95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082D26-7DAD-4229-9903-296DF4739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74082D26-7DAD-4229-9903-296DF4739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F8165D-643D-41C8-8179-FF2555D81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71F8165D-643D-41C8-8179-FF2555D818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368488" y="348921"/>
            <a:ext cx="2265528" cy="767450"/>
          </a:xfrm>
          <a:prstGeom prst="rect">
            <a:avLst/>
          </a:prstGeom>
          <a:solidFill>
            <a:srgbClr val="F23E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latin typeface="Arial Black" panose="020B0A04020102020204" pitchFamily="34" charset="0"/>
              </a:rPr>
              <a:t>    Ejemplo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65" y="1484756"/>
            <a:ext cx="3431192" cy="4001718"/>
          </a:xfrm>
          <a:prstGeom prst="rect">
            <a:avLst/>
          </a:prstGeom>
        </p:spPr>
      </p:pic>
      <p:sp>
        <p:nvSpPr>
          <p:cNvPr id="9" name="Flecha derecha 8"/>
          <p:cNvSpPr/>
          <p:nvPr/>
        </p:nvSpPr>
        <p:spPr>
          <a:xfrm rot="20808691">
            <a:off x="4161995" y="2478389"/>
            <a:ext cx="1282889" cy="791392"/>
          </a:xfrm>
          <a:prstGeom prst="rightArrow">
            <a:avLst/>
          </a:prstGeom>
          <a:solidFill>
            <a:srgbClr val="F23E3E"/>
          </a:solidFill>
          <a:ln>
            <a:solidFill>
              <a:srgbClr val="F2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upo 10"/>
          <p:cNvGrpSpPr/>
          <p:nvPr/>
        </p:nvGrpSpPr>
        <p:grpSpPr>
          <a:xfrm>
            <a:off x="3799958" y="4915983"/>
            <a:ext cx="8005356" cy="2058718"/>
            <a:chOff x="0" y="0"/>
            <a:chExt cx="6629009" cy="1382402"/>
          </a:xfrm>
        </p:grpSpPr>
        <p:sp>
          <p:nvSpPr>
            <p:cNvPr id="12" name="Rectángulo redondeado 11"/>
            <p:cNvSpPr/>
            <p:nvPr/>
          </p:nvSpPr>
          <p:spPr>
            <a:xfrm>
              <a:off x="0" y="0"/>
              <a:ext cx="6629009" cy="12168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13" name="CuadroTexto 12"/>
            <p:cNvSpPr txBox="1"/>
            <p:nvPr/>
          </p:nvSpPr>
          <p:spPr>
            <a:xfrm>
              <a:off x="59398" y="284400"/>
              <a:ext cx="6510211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es-C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 partir de ello lo que se describe son 4 criterios globalizantes, que lo que hacen es </a:t>
              </a:r>
              <a:r>
                <a:rPr lang="es-CL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mostrarnos aquellos descriptores centrales que debiésemos considerar al momento de preparar la enseñanza.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es-CL" sz="1600" b="1" dirty="0" smtClean="0"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es-CL" sz="1600" b="1" dirty="0" smtClean="0"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en-US" sz="160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3871689" y="118088"/>
            <a:ext cx="4826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>
                <a:solidFill>
                  <a:srgbClr val="F23E3E"/>
                </a:solidFill>
                <a:latin typeface="Arial Black" panose="020B0A04020102020204" pitchFamily="34" charset="0"/>
              </a:rPr>
              <a:t>Estructura del dominio</a:t>
            </a:r>
            <a:endParaRPr lang="en-US" sz="2800" dirty="0">
              <a:solidFill>
                <a:srgbClr val="F23E3E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645" y="6403716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921" y="689831"/>
            <a:ext cx="4590424" cy="39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5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526576" y="408971"/>
            <a:ext cx="2265528" cy="767450"/>
          </a:xfrm>
          <a:prstGeom prst="rect">
            <a:avLst/>
          </a:prstGeom>
          <a:solidFill>
            <a:srgbClr val="F23E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latin typeface="Arial Black" panose="020B0A04020102020204" pitchFamily="34" charset="0"/>
              </a:rPr>
              <a:t>    Ejemplo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29" y="1239948"/>
            <a:ext cx="4675648" cy="5453097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5235867" y="2624301"/>
            <a:ext cx="6573673" cy="2286571"/>
            <a:chOff x="-243226" y="-388389"/>
            <a:chExt cx="6629009" cy="1108996"/>
          </a:xfrm>
        </p:grpSpPr>
        <p:sp>
          <p:nvSpPr>
            <p:cNvPr id="12" name="Rectángulo redondeado 11"/>
            <p:cNvSpPr/>
            <p:nvPr/>
          </p:nvSpPr>
          <p:spPr>
            <a:xfrm>
              <a:off x="-243226" y="-388389"/>
              <a:ext cx="6629009" cy="1039179"/>
            </a:xfrm>
            <a:prstGeom prst="roundRect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13" name="CuadroTexto 12"/>
            <p:cNvSpPr txBox="1"/>
            <p:nvPr/>
          </p:nvSpPr>
          <p:spPr>
            <a:xfrm>
              <a:off x="-32483" y="-250828"/>
              <a:ext cx="6207519" cy="9714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just"/>
              <a:r>
                <a:rPr lang="es-CL" sz="1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conclusión: </a:t>
              </a:r>
              <a:r>
                <a:rPr lang="es-CL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Cada uno de estos criterios tiene 4 descriptores, esto lo que hacen es que nosotros reflexionemos en función de que: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es-CL" sz="16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es-CL" sz="20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Al momento de preparar la enseñanza estos elementos los tenemos que incorporar.</a:t>
              </a:r>
            </a:p>
            <a:p>
              <a:pPr algn="just"/>
              <a:endParaRPr lang="es-CL" sz="1600" b="1" dirty="0" smtClean="0"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en-US" sz="160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CuadroTexto 16"/>
          <p:cNvSpPr txBox="1"/>
          <p:nvPr/>
        </p:nvSpPr>
        <p:spPr>
          <a:xfrm>
            <a:off x="3871689" y="118088"/>
            <a:ext cx="4826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>
                <a:solidFill>
                  <a:srgbClr val="F23E3E"/>
                </a:solidFill>
                <a:latin typeface="Arial Black" panose="020B0A04020102020204" pitchFamily="34" charset="0"/>
              </a:rPr>
              <a:t>Estructura del dominio</a:t>
            </a:r>
            <a:endParaRPr lang="en-US" sz="2800" dirty="0">
              <a:solidFill>
                <a:srgbClr val="F23E3E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140" y="6190425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05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3"/>
            <a:ext cx="12192000" cy="6858000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1" y="1339197"/>
            <a:ext cx="11082867" cy="463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561003" y="379561"/>
            <a:ext cx="110699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Especificación por </a:t>
            </a:r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Nivel </a:t>
            </a:r>
            <a:r>
              <a:rPr lang="es-E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</a:t>
            </a:r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ducativo </a:t>
            </a:r>
            <a:r>
              <a:rPr lang="es-E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en los </a:t>
            </a:r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Dominios </a:t>
            </a:r>
            <a:r>
              <a:rPr lang="es-E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A, B, C.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117600" y="1739645"/>
            <a:ext cx="966651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tres primeros Dominios se incorporaron orientaciones específicas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características generales del desempeño profesional de los Educadores de Párvulos de Sala Cuna, Medios y Transición para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favorecer una práctica pedagógica pertinente y significativa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¿Por que se hace esta D</a:t>
            </a:r>
            <a:r>
              <a:rPr lang="es-E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istinción? </a:t>
            </a:r>
          </a:p>
          <a:p>
            <a:pPr algn="just"/>
            <a:endParaRPr lang="es-E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desempeño de un Educadora de sala cuna, es distinto al de una Educadora de nivel  Medio o Transición por que cuando prepara una enseñanza es muy distinto el tiempo que se va a diseñar, organización de espacios, características de los niños/as, para efectivamente generar espacios de calidad para cada uno  de los tramos curriculares.</a:t>
            </a:r>
            <a:endParaRPr lang="es-E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es-ES" sz="28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86525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33" y="232767"/>
            <a:ext cx="1185923" cy="62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20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34457" y="317194"/>
            <a:ext cx="10738004" cy="932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CL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Preparación del </a:t>
            </a:r>
            <a:r>
              <a:rPr lang="es-CL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Proceso </a:t>
            </a:r>
            <a:r>
              <a:rPr lang="es-CL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de </a:t>
            </a:r>
            <a:r>
              <a:rPr lang="es-CL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Enseñanza </a:t>
            </a:r>
            <a:r>
              <a:rPr lang="es-CL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y </a:t>
            </a:r>
            <a:r>
              <a:rPr lang="es-CL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Aprendizaje.</a:t>
            </a:r>
          </a:p>
          <a:p>
            <a:pPr marL="0" lvl="1" algn="ctr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CL" sz="2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Ideas Relevantes.</a:t>
            </a:r>
            <a:endParaRPr lang="es-ES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9168" y="17272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L" b="1" u="sng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512767149"/>
              </p:ext>
            </p:extLst>
          </p:nvPr>
        </p:nvGraphicFramePr>
        <p:xfrm>
          <a:off x="5064368" y="1267328"/>
          <a:ext cx="6629009" cy="1587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249427533"/>
              </p:ext>
            </p:extLst>
          </p:nvPr>
        </p:nvGraphicFramePr>
        <p:xfrm>
          <a:off x="5102662" y="2806829"/>
          <a:ext cx="6629009" cy="168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1833709825"/>
              </p:ext>
            </p:extLst>
          </p:nvPr>
        </p:nvGraphicFramePr>
        <p:xfrm>
          <a:off x="5102662" y="4753516"/>
          <a:ext cx="6629009" cy="2596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6" name="Imagen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95" y="1150431"/>
            <a:ext cx="4066667" cy="474285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041" y="6183148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74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3" grpId="0">
        <p:bldAsOne/>
      </p:bldGraphic>
      <p:bldGraphic spid="1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34457" y="370361"/>
            <a:ext cx="10895098" cy="932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800" b="1" dirty="0" smtClean="0">
                <a:solidFill>
                  <a:srgbClr val="007FDE"/>
                </a:solidFill>
                <a:latin typeface="Arial Black" panose="020B0A04020102020204" pitchFamily="34" charset="0"/>
              </a:rPr>
              <a:t>Creación de un Ambiente propicio para el Aprendizaje.</a:t>
            </a:r>
          </a:p>
          <a:p>
            <a:pPr marL="0" lvl="1" algn="ctr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800" b="1" dirty="0" smtClean="0">
                <a:solidFill>
                  <a:srgbClr val="007FDE"/>
                </a:solidFill>
                <a:latin typeface="Arial Black" panose="020B0A04020102020204" pitchFamily="34" charset="0"/>
              </a:rPr>
              <a:t>Ideas relevantes.</a:t>
            </a:r>
            <a:endParaRPr lang="es-ES" sz="2800" b="1" dirty="0">
              <a:solidFill>
                <a:srgbClr val="007FDE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9168" y="17272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L" b="1" u="sng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057775546"/>
              </p:ext>
            </p:extLst>
          </p:nvPr>
        </p:nvGraphicFramePr>
        <p:xfrm>
          <a:off x="5064368" y="1267328"/>
          <a:ext cx="6629009" cy="249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3772428998"/>
              </p:ext>
            </p:extLst>
          </p:nvPr>
        </p:nvGraphicFramePr>
        <p:xfrm>
          <a:off x="5102663" y="4222441"/>
          <a:ext cx="6629009" cy="1298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85" y="1057698"/>
            <a:ext cx="4152381" cy="47904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927" y="577201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68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AsOne/>
      </p:bldGraphic>
      <p:bldGraphic spid="1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80209" y="394699"/>
            <a:ext cx="10523458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Enseñanza para el </a:t>
            </a:r>
            <a:r>
              <a:rPr lang="es-ES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A</a:t>
            </a:r>
            <a:r>
              <a:rPr lang="es-ES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prendizaje de todos los niños y las niñas.</a:t>
            </a:r>
          </a:p>
          <a:p>
            <a:pPr marL="0" lvl="1" algn="ctr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400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Ideas Relevantes.</a:t>
            </a:r>
            <a:endParaRPr lang="es-ES" sz="24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9168" y="17272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L" b="1" u="sng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808370246"/>
              </p:ext>
            </p:extLst>
          </p:nvPr>
        </p:nvGraphicFramePr>
        <p:xfrm>
          <a:off x="5064368" y="1267328"/>
          <a:ext cx="6629009" cy="249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4116588264"/>
              </p:ext>
            </p:extLst>
          </p:nvPr>
        </p:nvGraphicFramePr>
        <p:xfrm>
          <a:off x="5102663" y="4026090"/>
          <a:ext cx="6629009" cy="1774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3" y="924109"/>
            <a:ext cx="4514286" cy="48761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977" y="6074121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17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AsOne/>
      </p:bldGraphic>
      <p:bldGraphic spid="1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526872" y="333949"/>
            <a:ext cx="7586308" cy="932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8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Compromiso y Desarrollo Profesional.</a:t>
            </a:r>
          </a:p>
          <a:p>
            <a:pPr marL="0" lvl="1" algn="ctr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s-ES" sz="28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Ideas Relevantes.</a:t>
            </a:r>
            <a:endParaRPr lang="es-ES" sz="28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9168" y="17272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L" b="1" u="sng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059900022"/>
              </p:ext>
            </p:extLst>
          </p:nvPr>
        </p:nvGraphicFramePr>
        <p:xfrm>
          <a:off x="5064368" y="1267328"/>
          <a:ext cx="6629009" cy="249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609374876"/>
              </p:ext>
            </p:extLst>
          </p:nvPr>
        </p:nvGraphicFramePr>
        <p:xfrm>
          <a:off x="5102663" y="4026090"/>
          <a:ext cx="6629009" cy="203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6" y="895537"/>
            <a:ext cx="4047619" cy="490476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977" y="6059607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222404" y="1778391"/>
            <a:ext cx="6312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Responsabilidades </a:t>
            </a:r>
            <a:r>
              <a:rPr lang="es-ES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Profesionales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del/la educador/a que van más allá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trabajo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aula, elementos de la labor educativa que constituyen un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soporte a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esarrollo </a:t>
            </a:r>
            <a:r>
              <a:rPr lang="es-E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rofesional</a:t>
            </a:r>
            <a:r>
              <a:rPr lang="es-ES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que son fundamentales para la educación de</a:t>
            </a:r>
          </a:p>
          <a:p>
            <a:pPr algn="just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los niños y las niñas.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222404" y="4165685"/>
            <a:ext cx="64326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</a:rPr>
              <a:t>Releva aspectos </a:t>
            </a:r>
            <a:r>
              <a:rPr lang="es-ES" b="1" u="sng" dirty="0">
                <a:solidFill>
                  <a:schemeClr val="bg1"/>
                </a:solidFill>
              </a:rPr>
              <a:t>éticos</a:t>
            </a:r>
            <a:r>
              <a:rPr lang="es-ES" dirty="0">
                <a:solidFill>
                  <a:schemeClr val="bg1"/>
                </a:solidFill>
              </a:rPr>
              <a:t> de la profesión, como el </a:t>
            </a:r>
            <a:r>
              <a:rPr lang="es-ES" b="1" u="sng" dirty="0">
                <a:solidFill>
                  <a:schemeClr val="bg1"/>
                </a:solidFill>
              </a:rPr>
              <a:t>C</a:t>
            </a:r>
            <a:r>
              <a:rPr lang="es-ES" b="1" u="sng" dirty="0" smtClean="0">
                <a:solidFill>
                  <a:schemeClr val="bg1"/>
                </a:solidFill>
              </a:rPr>
              <a:t>ompromiso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y la</a:t>
            </a:r>
          </a:p>
          <a:p>
            <a:pPr algn="just"/>
            <a:r>
              <a:rPr lang="es-ES" dirty="0">
                <a:solidFill>
                  <a:schemeClr val="bg1"/>
                </a:solidFill>
              </a:rPr>
              <a:t>comprensión que debe tener de las propias </a:t>
            </a:r>
            <a:r>
              <a:rPr lang="es-ES" b="1" u="sng" dirty="0">
                <a:solidFill>
                  <a:schemeClr val="bg1"/>
                </a:solidFill>
              </a:rPr>
              <a:t>N</a:t>
            </a:r>
            <a:r>
              <a:rPr lang="es-ES" b="1" u="sng" dirty="0" smtClean="0">
                <a:solidFill>
                  <a:schemeClr val="bg1"/>
                </a:solidFill>
              </a:rPr>
              <a:t>ecesidades </a:t>
            </a:r>
            <a:r>
              <a:rPr lang="es-ES" b="1" u="sng" dirty="0">
                <a:solidFill>
                  <a:schemeClr val="bg1"/>
                </a:solidFill>
              </a:rPr>
              <a:t>de </a:t>
            </a:r>
            <a:r>
              <a:rPr lang="es-ES" b="1" u="sng" dirty="0" smtClean="0">
                <a:solidFill>
                  <a:schemeClr val="bg1"/>
                </a:solidFill>
              </a:rPr>
              <a:t>Aprendizaje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smtClean="0">
                <a:solidFill>
                  <a:schemeClr val="bg1"/>
                </a:solidFill>
              </a:rPr>
              <a:t>la </a:t>
            </a:r>
            <a:r>
              <a:rPr lang="es-ES" b="1" u="sng" dirty="0" smtClean="0">
                <a:solidFill>
                  <a:schemeClr val="bg1"/>
                </a:solidFill>
              </a:rPr>
              <a:t>Reflexión </a:t>
            </a:r>
            <a:r>
              <a:rPr lang="es-ES" b="1" u="sng" dirty="0">
                <a:solidFill>
                  <a:schemeClr val="bg1"/>
                </a:solidFill>
              </a:rPr>
              <a:t>c</a:t>
            </a:r>
            <a:r>
              <a:rPr lang="es-ES" b="1" u="sng" dirty="0" smtClean="0">
                <a:solidFill>
                  <a:schemeClr val="bg1"/>
                </a:solidFill>
              </a:rPr>
              <a:t>rítica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de su práctica, el </a:t>
            </a:r>
            <a:r>
              <a:rPr lang="es-ES" b="1" u="sng" dirty="0">
                <a:solidFill>
                  <a:schemeClr val="bg1"/>
                </a:solidFill>
              </a:rPr>
              <a:t>T</a:t>
            </a:r>
            <a:r>
              <a:rPr lang="es-ES" b="1" u="sng" dirty="0" smtClean="0">
                <a:solidFill>
                  <a:schemeClr val="bg1"/>
                </a:solidFill>
              </a:rPr>
              <a:t>rabajo </a:t>
            </a:r>
            <a:r>
              <a:rPr lang="es-ES" b="1" u="sng" dirty="0">
                <a:solidFill>
                  <a:schemeClr val="bg1"/>
                </a:solidFill>
              </a:rPr>
              <a:t>C</a:t>
            </a:r>
            <a:r>
              <a:rPr lang="es-ES" b="1" u="sng" dirty="0" smtClean="0">
                <a:solidFill>
                  <a:schemeClr val="bg1"/>
                </a:solidFill>
              </a:rPr>
              <a:t>olaborativo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que debe </a:t>
            </a:r>
            <a:r>
              <a:rPr lang="es-ES" dirty="0" smtClean="0">
                <a:solidFill>
                  <a:schemeClr val="bg1"/>
                </a:solidFill>
              </a:rPr>
              <a:t>desarrollar con </a:t>
            </a:r>
            <a:r>
              <a:rPr lang="es-ES" dirty="0">
                <a:solidFill>
                  <a:schemeClr val="bg1"/>
                </a:solidFill>
              </a:rPr>
              <a:t>la comunidad educativa y local, así como también el </a:t>
            </a:r>
            <a:r>
              <a:rPr lang="es-ES" dirty="0" smtClean="0">
                <a:solidFill>
                  <a:schemeClr val="bg1"/>
                </a:solidFill>
              </a:rPr>
              <a:t>conocimiento profundo </a:t>
            </a:r>
            <a:r>
              <a:rPr lang="es-ES" dirty="0">
                <a:solidFill>
                  <a:schemeClr val="bg1"/>
                </a:solidFill>
              </a:rPr>
              <a:t>que debe tener de </a:t>
            </a:r>
            <a:r>
              <a:rPr lang="es-ES" dirty="0" smtClean="0">
                <a:solidFill>
                  <a:schemeClr val="bg1"/>
                </a:solidFill>
              </a:rPr>
              <a:t>la </a:t>
            </a:r>
            <a:r>
              <a:rPr lang="es-ES" b="1" u="sng" dirty="0" smtClean="0">
                <a:solidFill>
                  <a:schemeClr val="bg1"/>
                </a:solidFill>
              </a:rPr>
              <a:t>Comunidad  Educativa y Local</a:t>
            </a:r>
            <a:r>
              <a:rPr lang="es-ES" b="1" u="sng" dirty="0">
                <a:solidFill>
                  <a:schemeClr val="bg1"/>
                </a:solidFill>
              </a:rPr>
              <a:t>. </a:t>
            </a:r>
            <a:endParaRPr lang="en-US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5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AsOne/>
      </p:bldGraphic>
      <p:bldGraphic spid="1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7767"/>
            <a:ext cx="12192000" cy="1781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6632" cy="11587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0084" y="82725"/>
            <a:ext cx="7162087" cy="993343"/>
          </a:xfrm>
        </p:spPr>
        <p:txBody>
          <a:bodyPr>
            <a:normAutofit/>
          </a:bodyPr>
          <a:lstStyle/>
          <a:p>
            <a:r>
              <a:rPr lang="es-CL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Relación BCEP y MBE EP.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877" y="6294525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ítulo 2"/>
          <p:cNvSpPr txBox="1">
            <a:spLocks/>
          </p:cNvSpPr>
          <p:nvPr/>
        </p:nvSpPr>
        <p:spPr>
          <a:xfrm>
            <a:off x="1125279" y="1205850"/>
            <a:ext cx="9716892" cy="4131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curriculares: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Referente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define </a:t>
            </a:r>
            <a:r>
              <a:rPr lang="es-ES" sz="2400" b="1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qué,</a:t>
            </a:r>
            <a:r>
              <a:rPr lang="es-ES" sz="2400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qué </a:t>
            </a:r>
            <a:r>
              <a:rPr lang="es-ES" sz="2400" b="1" u="sng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cómo </a:t>
            </a:r>
            <a:r>
              <a:rPr lang="es-ES" sz="2400" b="1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aprender los niños </a:t>
            </a:r>
            <a:r>
              <a:rPr lang="es-ES" sz="2400" b="1" u="sng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niñas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nivel de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parvularia.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4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para la </a:t>
            </a:r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buena enseñanza: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Referente que </a:t>
            </a:r>
            <a:r>
              <a:rPr lang="es-ES" sz="2400" b="1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profundiza y orienta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los/as educadores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párvulos respecto de la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reflexión y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práctica pedagógica y </a:t>
            </a:r>
            <a:r>
              <a:rPr lang="es-ES" sz="2400" b="1" u="sng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el </a:t>
            </a:r>
            <a:r>
              <a:rPr lang="es-ES" sz="2400" b="1" u="sng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desempeño </a:t>
            </a:r>
            <a:r>
              <a:rPr lang="es-E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espera de ellos en su labor educativa.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L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b="1" dirty="0" smtClean="0"/>
          </a:p>
          <a:p>
            <a:endParaRPr lang="es-CL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10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7767"/>
            <a:ext cx="12192000" cy="17810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6632" cy="11587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2491" y="0"/>
            <a:ext cx="7162087" cy="993343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Arial Black" panose="020B0A04020102020204" pitchFamily="34" charset="0"/>
              </a:rPr>
              <a:t>DESAFÍOS</a:t>
            </a:r>
          </a:p>
        </p:txBody>
      </p:sp>
      <p:pic>
        <p:nvPicPr>
          <p:cNvPr id="7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327" y="96696"/>
            <a:ext cx="7239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877" y="6294525"/>
            <a:ext cx="2565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703385" y="1743992"/>
            <a:ext cx="112119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siguientes dos preguntas son una invitación a futuras reflexiones, tanto individuales como a nivel institucional: </a:t>
            </a:r>
            <a:endParaRPr lang="es-ES" sz="24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hacemos que la apropiación de las Bases Curriculares de Educación Parvularia, sea pertinente con el contexto actual? </a:t>
            </a:r>
            <a:endParaRPr lang="es-ES" sz="20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Cómo logramos comprender al Marco para la Buena Enseñanza de Educación Parvularia, como un referente que orienta y guía la reflexión </a:t>
            </a:r>
            <a:r>
              <a:rPr lang="es-ES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 </a:t>
            </a:r>
            <a:r>
              <a:rPr lang="es-E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práctica pedagógica?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1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4233"/>
            <a:ext cx="12198351" cy="69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867" y="2899834"/>
            <a:ext cx="6667500" cy="116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1" y="-21166"/>
            <a:ext cx="1401233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1" y="6544734"/>
            <a:ext cx="1401233" cy="33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27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1870</Words>
  <Application>Microsoft Office PowerPoint</Application>
  <PresentationFormat>Personalizado</PresentationFormat>
  <Paragraphs>257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¿Como surge su creación y como se diferencia?</vt:lpstr>
      <vt:lpstr>Conceptos Centrales  en relación al MBE EP</vt:lpstr>
      <vt:lpstr>Conceptos centrales en relación al MBE EP</vt:lpstr>
      <vt:lpstr>Conceptos Centrales en relación al MBE EP</vt:lpstr>
      <vt:lpstr>Conceptos centrales en relación al MBE EP</vt:lpstr>
      <vt:lpstr>Conceptos centrales en relación al MBE EP</vt:lpstr>
      <vt:lpstr>Conceptos centrales en relación al MBE EP</vt:lpstr>
      <vt:lpstr>Conceptos Centrales en relación al MBE EP</vt:lpstr>
      <vt:lpstr>Conceptos Centrales en relación al MBE EP</vt:lpstr>
      <vt:lpstr>En conclusión: El MBE EP considera que:</vt:lpstr>
      <vt:lpstr>¿Cual es el propósito del marco para la buena enseñanza EP?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Relación BCEP y MBE EP.</vt:lpstr>
      <vt:lpstr>DESAFÍOS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JUNJI</dc:creator>
  <cp:lastModifiedBy>JUNJI</cp:lastModifiedBy>
  <cp:revision>107</cp:revision>
  <dcterms:created xsi:type="dcterms:W3CDTF">2020-11-19T13:25:48Z</dcterms:created>
  <dcterms:modified xsi:type="dcterms:W3CDTF">2022-06-17T16:35:00Z</dcterms:modified>
</cp:coreProperties>
</file>